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 showMasterSp="0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952865" y="1483744"/>
            <a:ext cx="2400300" cy="187960"/>
          </a:xfrm>
          <a:custGeom>
            <a:avLst/>
            <a:gdLst/>
            <a:ahLst/>
            <a:cxnLst/>
            <a:rect l="l" t="t" r="r" b="b"/>
            <a:pathLst>
              <a:path w="2400300" h="187960">
                <a:moveTo>
                  <a:pt x="2366647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800"/>
                </a:lnTo>
                <a:lnTo>
                  <a:pt x="8290" y="145852"/>
                </a:lnTo>
                <a:lnTo>
                  <a:pt x="33162" y="187601"/>
                </a:lnTo>
                <a:lnTo>
                  <a:pt x="2366647" y="187601"/>
                </a:lnTo>
                <a:lnTo>
                  <a:pt x="2391519" y="145852"/>
                </a:lnTo>
                <a:lnTo>
                  <a:pt x="2399810" y="93800"/>
                </a:lnTo>
                <a:lnTo>
                  <a:pt x="2391519" y="41748"/>
                </a:lnTo>
                <a:lnTo>
                  <a:pt x="2366647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15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15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15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021388" y="777540"/>
            <a:ext cx="1425575" cy="3835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15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7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Relationship Id="rId5" Type="http://schemas.openxmlformats.org/officeDocument/2006/relationships/image" Target="../media/image11.png"/><Relationship Id="rId6" Type="http://schemas.openxmlformats.org/officeDocument/2006/relationships/image" Target="../media/image12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Relationship Id="rId9" Type="http://schemas.openxmlformats.org/officeDocument/2006/relationships/image" Target="../media/image15.png"/><Relationship Id="rId10" Type="http://schemas.openxmlformats.org/officeDocument/2006/relationships/image" Target="../media/image16.pn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Relationship Id="rId3" Type="http://schemas.openxmlformats.org/officeDocument/2006/relationships/image" Target="../media/image19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01341" y="7971448"/>
            <a:ext cx="180314" cy="18759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174585" y="7954864"/>
            <a:ext cx="367665" cy="208279"/>
            <a:chOff x="2174585" y="7954864"/>
            <a:chExt cx="367665" cy="208279"/>
          </a:xfrm>
        </p:grpSpPr>
        <p:sp>
          <p:nvSpPr>
            <p:cNvPr id="4" name="object 4"/>
            <p:cNvSpPr/>
            <p:nvPr/>
          </p:nvSpPr>
          <p:spPr>
            <a:xfrm>
              <a:off x="2396060" y="7954864"/>
              <a:ext cx="146050" cy="208279"/>
            </a:xfrm>
            <a:custGeom>
              <a:avLst/>
              <a:gdLst/>
              <a:ahLst/>
              <a:cxnLst/>
              <a:rect l="l" t="t" r="r" b="b"/>
              <a:pathLst>
                <a:path w="146050" h="208279">
                  <a:moveTo>
                    <a:pt x="110715" y="-3"/>
                  </a:moveTo>
                  <a:lnTo>
                    <a:pt x="35332" y="-3"/>
                  </a:lnTo>
                  <a:lnTo>
                    <a:pt x="11775" y="35785"/>
                  </a:lnTo>
                  <a:lnTo>
                    <a:pt x="-2" y="80357"/>
                  </a:lnTo>
                  <a:lnTo>
                    <a:pt x="-2" y="127856"/>
                  </a:lnTo>
                  <a:lnTo>
                    <a:pt x="11775" y="172427"/>
                  </a:lnTo>
                  <a:lnTo>
                    <a:pt x="35332" y="208216"/>
                  </a:lnTo>
                  <a:lnTo>
                    <a:pt x="110715" y="208216"/>
                  </a:lnTo>
                  <a:lnTo>
                    <a:pt x="134273" y="172427"/>
                  </a:lnTo>
                  <a:lnTo>
                    <a:pt x="146051" y="127856"/>
                  </a:lnTo>
                  <a:lnTo>
                    <a:pt x="146051" y="80357"/>
                  </a:lnTo>
                  <a:lnTo>
                    <a:pt x="134273" y="35785"/>
                  </a:lnTo>
                  <a:lnTo>
                    <a:pt x="110715" y="-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281027" y="7957685"/>
              <a:ext cx="147955" cy="191770"/>
            </a:xfrm>
            <a:custGeom>
              <a:avLst/>
              <a:gdLst/>
              <a:ahLst/>
              <a:cxnLst/>
              <a:rect l="l" t="t" r="r" b="b"/>
              <a:pathLst>
                <a:path w="147955" h="191770">
                  <a:moveTo>
                    <a:pt x="115313" y="-3"/>
                  </a:moveTo>
                  <a:lnTo>
                    <a:pt x="32542" y="-3"/>
                  </a:lnTo>
                  <a:lnTo>
                    <a:pt x="10846" y="32959"/>
                  </a:lnTo>
                  <a:lnTo>
                    <a:pt x="-2" y="74011"/>
                  </a:lnTo>
                  <a:lnTo>
                    <a:pt x="-2" y="117760"/>
                  </a:lnTo>
                  <a:lnTo>
                    <a:pt x="10846" y="158812"/>
                  </a:lnTo>
                  <a:lnTo>
                    <a:pt x="32542" y="191775"/>
                  </a:lnTo>
                  <a:lnTo>
                    <a:pt x="115313" y="191775"/>
                  </a:lnTo>
                  <a:lnTo>
                    <a:pt x="137010" y="158812"/>
                  </a:lnTo>
                  <a:lnTo>
                    <a:pt x="147859" y="117760"/>
                  </a:lnTo>
                  <a:lnTo>
                    <a:pt x="147859" y="74011"/>
                  </a:lnTo>
                  <a:lnTo>
                    <a:pt x="137010" y="32959"/>
                  </a:lnTo>
                  <a:lnTo>
                    <a:pt x="115313" y="-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174585" y="7954864"/>
              <a:ext cx="137795" cy="208279"/>
            </a:xfrm>
            <a:custGeom>
              <a:avLst/>
              <a:gdLst/>
              <a:ahLst/>
              <a:cxnLst/>
              <a:rect l="l" t="t" r="r" b="b"/>
              <a:pathLst>
                <a:path w="137794" h="208279">
                  <a:moveTo>
                    <a:pt x="102273" y="-3"/>
                  </a:moveTo>
                  <a:lnTo>
                    <a:pt x="35332" y="-3"/>
                  </a:lnTo>
                  <a:lnTo>
                    <a:pt x="11776" y="35785"/>
                  </a:lnTo>
                  <a:lnTo>
                    <a:pt x="-2" y="80357"/>
                  </a:lnTo>
                  <a:lnTo>
                    <a:pt x="-2" y="127856"/>
                  </a:lnTo>
                  <a:lnTo>
                    <a:pt x="11776" y="172427"/>
                  </a:lnTo>
                  <a:lnTo>
                    <a:pt x="35332" y="208216"/>
                  </a:lnTo>
                  <a:lnTo>
                    <a:pt x="102273" y="208216"/>
                  </a:lnTo>
                  <a:lnTo>
                    <a:pt x="125830" y="172427"/>
                  </a:lnTo>
                  <a:lnTo>
                    <a:pt x="137609" y="127856"/>
                  </a:lnTo>
                  <a:lnTo>
                    <a:pt x="137609" y="80357"/>
                  </a:lnTo>
                  <a:lnTo>
                    <a:pt x="125830" y="35785"/>
                  </a:lnTo>
                  <a:lnTo>
                    <a:pt x="102273" y="-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/>
          <p:nvPr/>
        </p:nvSpPr>
        <p:spPr>
          <a:xfrm>
            <a:off x="1738731" y="7922434"/>
            <a:ext cx="285750" cy="247650"/>
          </a:xfrm>
          <a:custGeom>
            <a:avLst/>
            <a:gdLst/>
            <a:ahLst/>
            <a:cxnLst/>
            <a:rect l="l" t="t" r="r" b="b"/>
            <a:pathLst>
              <a:path w="285750" h="247650">
                <a:moveTo>
                  <a:pt x="241680" y="-4"/>
                </a:moveTo>
                <a:lnTo>
                  <a:pt x="43766" y="-4"/>
                </a:lnTo>
                <a:lnTo>
                  <a:pt x="19451" y="34546"/>
                </a:lnTo>
                <a:lnTo>
                  <a:pt x="4861" y="77156"/>
                </a:lnTo>
                <a:lnTo>
                  <a:pt x="-1" y="123794"/>
                </a:lnTo>
                <a:lnTo>
                  <a:pt x="4861" y="170432"/>
                </a:lnTo>
                <a:lnTo>
                  <a:pt x="19451" y="213042"/>
                </a:lnTo>
                <a:lnTo>
                  <a:pt x="43766" y="247594"/>
                </a:lnTo>
                <a:lnTo>
                  <a:pt x="241680" y="247594"/>
                </a:lnTo>
                <a:lnTo>
                  <a:pt x="265996" y="213042"/>
                </a:lnTo>
                <a:lnTo>
                  <a:pt x="280586" y="170432"/>
                </a:lnTo>
                <a:lnTo>
                  <a:pt x="285449" y="123794"/>
                </a:lnTo>
                <a:lnTo>
                  <a:pt x="280586" y="77156"/>
                </a:lnTo>
                <a:lnTo>
                  <a:pt x="265996" y="34546"/>
                </a:lnTo>
                <a:lnTo>
                  <a:pt x="241680" y="-4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46191" y="7956460"/>
            <a:ext cx="145174" cy="205221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881237" y="7750437"/>
            <a:ext cx="2417445" cy="187960"/>
          </a:xfrm>
          <a:custGeom>
            <a:avLst/>
            <a:gdLst/>
            <a:ahLst/>
            <a:cxnLst/>
            <a:rect l="l" t="t" r="r" b="b"/>
            <a:pathLst>
              <a:path w="2417445" h="187959">
                <a:moveTo>
                  <a:pt x="2383831" y="-6"/>
                </a:moveTo>
                <a:lnTo>
                  <a:pt x="33162" y="-6"/>
                </a:lnTo>
                <a:lnTo>
                  <a:pt x="8290" y="41742"/>
                </a:lnTo>
                <a:lnTo>
                  <a:pt x="0" y="93794"/>
                </a:lnTo>
                <a:lnTo>
                  <a:pt x="8290" y="145846"/>
                </a:lnTo>
                <a:lnTo>
                  <a:pt x="33162" y="187595"/>
                </a:lnTo>
                <a:lnTo>
                  <a:pt x="2383831" y="187595"/>
                </a:lnTo>
                <a:lnTo>
                  <a:pt x="2408703" y="145846"/>
                </a:lnTo>
                <a:lnTo>
                  <a:pt x="2416994" y="93794"/>
                </a:lnTo>
                <a:lnTo>
                  <a:pt x="2408703" y="41742"/>
                </a:lnTo>
                <a:lnTo>
                  <a:pt x="2383831" y="-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112652" y="5652597"/>
            <a:ext cx="188490" cy="207845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003842" y="5388127"/>
            <a:ext cx="150177" cy="189019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710580" y="2169707"/>
            <a:ext cx="112352" cy="205223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419667" y="2169704"/>
            <a:ext cx="112387" cy="205223"/>
          </a:xfrm>
          <a:prstGeom prst="rect">
            <a:avLst/>
          </a:prstGeom>
        </p:spPr>
      </p:pic>
      <p:sp>
        <p:nvSpPr>
          <p:cNvPr id="14" name="object 14"/>
          <p:cNvSpPr/>
          <p:nvPr/>
        </p:nvSpPr>
        <p:spPr>
          <a:xfrm>
            <a:off x="881249" y="8242751"/>
            <a:ext cx="2847340" cy="187960"/>
          </a:xfrm>
          <a:custGeom>
            <a:avLst/>
            <a:gdLst/>
            <a:ahLst/>
            <a:cxnLst/>
            <a:rect l="l" t="t" r="r" b="b"/>
            <a:pathLst>
              <a:path w="2847340" h="187959">
                <a:moveTo>
                  <a:pt x="2813553" y="4"/>
                </a:moveTo>
                <a:lnTo>
                  <a:pt x="33162" y="4"/>
                </a:lnTo>
                <a:lnTo>
                  <a:pt x="8290" y="41751"/>
                </a:lnTo>
                <a:lnTo>
                  <a:pt x="0" y="93800"/>
                </a:lnTo>
                <a:lnTo>
                  <a:pt x="8290" y="145849"/>
                </a:lnTo>
                <a:lnTo>
                  <a:pt x="33162" y="187595"/>
                </a:lnTo>
                <a:lnTo>
                  <a:pt x="2813553" y="187595"/>
                </a:lnTo>
                <a:lnTo>
                  <a:pt x="2838425" y="145849"/>
                </a:lnTo>
                <a:lnTo>
                  <a:pt x="2846715" y="93800"/>
                </a:lnTo>
                <a:lnTo>
                  <a:pt x="2838425" y="41751"/>
                </a:lnTo>
                <a:lnTo>
                  <a:pt x="2813553" y="4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5375433" y="7971448"/>
            <a:ext cx="1465580" cy="187960"/>
          </a:xfrm>
          <a:custGeom>
            <a:avLst/>
            <a:gdLst/>
            <a:ahLst/>
            <a:cxnLst/>
            <a:rect l="l" t="t" r="r" b="b"/>
            <a:pathLst>
              <a:path w="1465579" h="187959">
                <a:moveTo>
                  <a:pt x="1432105" y="11"/>
                </a:moveTo>
                <a:lnTo>
                  <a:pt x="33164" y="11"/>
                </a:lnTo>
                <a:lnTo>
                  <a:pt x="8293" y="41758"/>
                </a:lnTo>
                <a:lnTo>
                  <a:pt x="2" y="93807"/>
                </a:lnTo>
                <a:lnTo>
                  <a:pt x="8293" y="145855"/>
                </a:lnTo>
                <a:lnTo>
                  <a:pt x="33164" y="187602"/>
                </a:lnTo>
                <a:lnTo>
                  <a:pt x="1432105" y="187602"/>
                </a:lnTo>
                <a:lnTo>
                  <a:pt x="1456976" y="145855"/>
                </a:lnTo>
                <a:lnTo>
                  <a:pt x="1465267" y="93807"/>
                </a:lnTo>
                <a:lnTo>
                  <a:pt x="1456976" y="41758"/>
                </a:lnTo>
                <a:lnTo>
                  <a:pt x="1432105" y="1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881237" y="7971406"/>
            <a:ext cx="772160" cy="187960"/>
          </a:xfrm>
          <a:custGeom>
            <a:avLst/>
            <a:gdLst/>
            <a:ahLst/>
            <a:cxnLst/>
            <a:rect l="l" t="t" r="r" b="b"/>
            <a:pathLst>
              <a:path w="772160" h="187959">
                <a:moveTo>
                  <a:pt x="738709" y="-3"/>
                </a:moveTo>
                <a:lnTo>
                  <a:pt x="33162" y="-3"/>
                </a:lnTo>
                <a:lnTo>
                  <a:pt x="8290" y="41744"/>
                </a:lnTo>
                <a:lnTo>
                  <a:pt x="0" y="93795"/>
                </a:lnTo>
                <a:lnTo>
                  <a:pt x="8290" y="145846"/>
                </a:lnTo>
                <a:lnTo>
                  <a:pt x="33162" y="187595"/>
                </a:lnTo>
                <a:lnTo>
                  <a:pt x="738709" y="187595"/>
                </a:lnTo>
                <a:lnTo>
                  <a:pt x="763581" y="145846"/>
                </a:lnTo>
                <a:lnTo>
                  <a:pt x="771871" y="93795"/>
                </a:lnTo>
                <a:lnTo>
                  <a:pt x="763581" y="41744"/>
                </a:lnTo>
                <a:lnTo>
                  <a:pt x="738709" y="-3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726248" y="7750437"/>
            <a:ext cx="1146810" cy="187960"/>
          </a:xfrm>
          <a:custGeom>
            <a:avLst/>
            <a:gdLst/>
            <a:ahLst/>
            <a:cxnLst/>
            <a:rect l="l" t="t" r="r" b="b"/>
            <a:pathLst>
              <a:path w="1146809" h="187959">
                <a:moveTo>
                  <a:pt x="1113315" y="-7"/>
                </a:moveTo>
                <a:lnTo>
                  <a:pt x="33154" y="-7"/>
                </a:lnTo>
                <a:lnTo>
                  <a:pt x="8282" y="41740"/>
                </a:lnTo>
                <a:lnTo>
                  <a:pt x="-8" y="93791"/>
                </a:lnTo>
                <a:lnTo>
                  <a:pt x="8282" y="145843"/>
                </a:lnTo>
                <a:lnTo>
                  <a:pt x="33154" y="187591"/>
                </a:lnTo>
                <a:lnTo>
                  <a:pt x="1113315" y="187591"/>
                </a:lnTo>
                <a:lnTo>
                  <a:pt x="1138186" y="145843"/>
                </a:lnTo>
                <a:lnTo>
                  <a:pt x="1146477" y="93791"/>
                </a:lnTo>
                <a:lnTo>
                  <a:pt x="1138186" y="41740"/>
                </a:lnTo>
                <a:lnTo>
                  <a:pt x="1113315" y="-7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8" name="object 18"/>
          <p:cNvGrpSpPr/>
          <p:nvPr/>
        </p:nvGrpSpPr>
        <p:grpSpPr>
          <a:xfrm>
            <a:off x="881078" y="6725336"/>
            <a:ext cx="704215" cy="200025"/>
            <a:chOff x="881078" y="6725336"/>
            <a:chExt cx="704215" cy="200025"/>
          </a:xfrm>
        </p:grpSpPr>
        <p:sp>
          <p:nvSpPr>
            <p:cNvPr id="19" name="object 19"/>
            <p:cNvSpPr/>
            <p:nvPr/>
          </p:nvSpPr>
          <p:spPr>
            <a:xfrm>
              <a:off x="1442072" y="6725336"/>
              <a:ext cx="143510" cy="200025"/>
            </a:xfrm>
            <a:custGeom>
              <a:avLst/>
              <a:gdLst/>
              <a:ahLst/>
              <a:cxnLst/>
              <a:rect l="l" t="t" r="r" b="b"/>
              <a:pathLst>
                <a:path w="143509" h="200025">
                  <a:moveTo>
                    <a:pt x="109243" y="4"/>
                  </a:moveTo>
                  <a:lnTo>
                    <a:pt x="33860" y="4"/>
                  </a:lnTo>
                  <a:lnTo>
                    <a:pt x="11286" y="34297"/>
                  </a:lnTo>
                  <a:lnTo>
                    <a:pt x="0" y="77005"/>
                  </a:lnTo>
                  <a:lnTo>
                    <a:pt x="0" y="122518"/>
                  </a:lnTo>
                  <a:lnTo>
                    <a:pt x="11286" y="165227"/>
                  </a:lnTo>
                  <a:lnTo>
                    <a:pt x="33860" y="199520"/>
                  </a:lnTo>
                  <a:lnTo>
                    <a:pt x="109243" y="199520"/>
                  </a:lnTo>
                  <a:lnTo>
                    <a:pt x="131816" y="165227"/>
                  </a:lnTo>
                  <a:lnTo>
                    <a:pt x="143103" y="122518"/>
                  </a:lnTo>
                  <a:lnTo>
                    <a:pt x="143103" y="77005"/>
                  </a:lnTo>
                  <a:lnTo>
                    <a:pt x="131816" y="34297"/>
                  </a:lnTo>
                  <a:lnTo>
                    <a:pt x="109243" y="4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1330371" y="6728038"/>
              <a:ext cx="147955" cy="184150"/>
            </a:xfrm>
            <a:custGeom>
              <a:avLst/>
              <a:gdLst/>
              <a:ahLst/>
              <a:cxnLst/>
              <a:rect l="l" t="t" r="r" b="b"/>
              <a:pathLst>
                <a:path w="147955" h="184150">
                  <a:moveTo>
                    <a:pt x="115255" y="4"/>
                  </a:moveTo>
                  <a:lnTo>
                    <a:pt x="32486" y="4"/>
                  </a:lnTo>
                  <a:lnTo>
                    <a:pt x="8121" y="40899"/>
                  </a:lnTo>
                  <a:lnTo>
                    <a:pt x="0" y="91885"/>
                  </a:lnTo>
                  <a:lnTo>
                    <a:pt x="8121" y="142872"/>
                  </a:lnTo>
                  <a:lnTo>
                    <a:pt x="32486" y="183766"/>
                  </a:lnTo>
                  <a:lnTo>
                    <a:pt x="115255" y="183766"/>
                  </a:lnTo>
                  <a:lnTo>
                    <a:pt x="139620" y="142872"/>
                  </a:lnTo>
                  <a:lnTo>
                    <a:pt x="147741" y="91885"/>
                  </a:lnTo>
                  <a:lnTo>
                    <a:pt x="139620" y="40899"/>
                  </a:lnTo>
                  <a:lnTo>
                    <a:pt x="115255" y="4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881078" y="6725336"/>
              <a:ext cx="476884" cy="200025"/>
            </a:xfrm>
            <a:custGeom>
              <a:avLst/>
              <a:gdLst/>
              <a:ahLst/>
              <a:cxnLst/>
              <a:rect l="l" t="t" r="r" b="b"/>
              <a:pathLst>
                <a:path w="476884" h="200025">
                  <a:moveTo>
                    <a:pt x="442729" y="4"/>
                  </a:moveTo>
                  <a:lnTo>
                    <a:pt x="33162" y="7171"/>
                  </a:lnTo>
                  <a:lnTo>
                    <a:pt x="8290" y="48917"/>
                  </a:lnTo>
                  <a:lnTo>
                    <a:pt x="0" y="100966"/>
                  </a:lnTo>
                  <a:lnTo>
                    <a:pt x="8290" y="153015"/>
                  </a:lnTo>
                  <a:lnTo>
                    <a:pt x="33162" y="194762"/>
                  </a:lnTo>
                  <a:lnTo>
                    <a:pt x="442729" y="199520"/>
                  </a:lnTo>
                  <a:lnTo>
                    <a:pt x="465303" y="165227"/>
                  </a:lnTo>
                  <a:lnTo>
                    <a:pt x="476589" y="122518"/>
                  </a:lnTo>
                  <a:lnTo>
                    <a:pt x="476589" y="77005"/>
                  </a:lnTo>
                  <a:lnTo>
                    <a:pt x="465303" y="34297"/>
                  </a:lnTo>
                  <a:lnTo>
                    <a:pt x="442729" y="4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/>
          <p:cNvSpPr/>
          <p:nvPr/>
        </p:nvSpPr>
        <p:spPr>
          <a:xfrm>
            <a:off x="881189" y="6273672"/>
            <a:ext cx="5872480" cy="407670"/>
          </a:xfrm>
          <a:custGeom>
            <a:avLst/>
            <a:gdLst/>
            <a:ahLst/>
            <a:cxnLst/>
            <a:rect l="l" t="t" r="r" b="b"/>
            <a:pathLst>
              <a:path w="5872480" h="407670">
                <a:moveTo>
                  <a:pt x="4195838" y="93802"/>
                </a:moveTo>
                <a:lnTo>
                  <a:pt x="4187545" y="41744"/>
                </a:lnTo>
                <a:lnTo>
                  <a:pt x="4162666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3159" y="187591"/>
                </a:lnTo>
                <a:lnTo>
                  <a:pt x="4162666" y="187591"/>
                </a:lnTo>
                <a:lnTo>
                  <a:pt x="4187545" y="145846"/>
                </a:lnTo>
                <a:lnTo>
                  <a:pt x="4195838" y="93802"/>
                </a:lnTo>
                <a:close/>
              </a:path>
              <a:path w="5872480" h="407670">
                <a:moveTo>
                  <a:pt x="5872111" y="313309"/>
                </a:moveTo>
                <a:lnTo>
                  <a:pt x="5863818" y="261264"/>
                </a:lnTo>
                <a:lnTo>
                  <a:pt x="5838952" y="219506"/>
                </a:lnTo>
                <a:lnTo>
                  <a:pt x="3631196" y="219506"/>
                </a:lnTo>
                <a:lnTo>
                  <a:pt x="3606330" y="261264"/>
                </a:lnTo>
                <a:lnTo>
                  <a:pt x="3598037" y="313309"/>
                </a:lnTo>
                <a:lnTo>
                  <a:pt x="3606330" y="365353"/>
                </a:lnTo>
                <a:lnTo>
                  <a:pt x="3631196" y="407098"/>
                </a:lnTo>
                <a:lnTo>
                  <a:pt x="5838952" y="407098"/>
                </a:lnTo>
                <a:lnTo>
                  <a:pt x="5863818" y="365353"/>
                </a:lnTo>
                <a:lnTo>
                  <a:pt x="5872111" y="313309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881194" y="5904917"/>
            <a:ext cx="346075" cy="187960"/>
          </a:xfrm>
          <a:custGeom>
            <a:avLst/>
            <a:gdLst/>
            <a:ahLst/>
            <a:cxnLst/>
            <a:rect l="l" t="t" r="r" b="b"/>
            <a:pathLst>
              <a:path w="346075" h="187960">
                <a:moveTo>
                  <a:pt x="312330" y="-1"/>
                </a:moveTo>
                <a:lnTo>
                  <a:pt x="33163" y="-1"/>
                </a:lnTo>
                <a:lnTo>
                  <a:pt x="8290" y="41746"/>
                </a:lnTo>
                <a:lnTo>
                  <a:pt x="0" y="93796"/>
                </a:lnTo>
                <a:lnTo>
                  <a:pt x="8290" y="145847"/>
                </a:lnTo>
                <a:lnTo>
                  <a:pt x="33163" y="187595"/>
                </a:lnTo>
                <a:lnTo>
                  <a:pt x="312330" y="187595"/>
                </a:lnTo>
                <a:lnTo>
                  <a:pt x="337202" y="145847"/>
                </a:lnTo>
                <a:lnTo>
                  <a:pt x="345493" y="93796"/>
                </a:lnTo>
                <a:lnTo>
                  <a:pt x="337202" y="41746"/>
                </a:lnTo>
                <a:lnTo>
                  <a:pt x="312330" y="-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2470731" y="5670208"/>
            <a:ext cx="4194175" cy="187960"/>
          </a:xfrm>
          <a:custGeom>
            <a:avLst/>
            <a:gdLst/>
            <a:ahLst/>
            <a:cxnLst/>
            <a:rect l="l" t="t" r="r" b="b"/>
            <a:pathLst>
              <a:path w="4194175" h="187960">
                <a:moveTo>
                  <a:pt x="4160881" y="-3"/>
                </a:moveTo>
                <a:lnTo>
                  <a:pt x="33161" y="-3"/>
                </a:lnTo>
                <a:lnTo>
                  <a:pt x="8289" y="41745"/>
                </a:lnTo>
                <a:lnTo>
                  <a:pt x="-1" y="93795"/>
                </a:lnTo>
                <a:lnTo>
                  <a:pt x="8289" y="145845"/>
                </a:lnTo>
                <a:lnTo>
                  <a:pt x="33161" y="187593"/>
                </a:lnTo>
                <a:lnTo>
                  <a:pt x="4160881" y="187593"/>
                </a:lnTo>
                <a:lnTo>
                  <a:pt x="4185753" y="145845"/>
                </a:lnTo>
                <a:lnTo>
                  <a:pt x="4194043" y="93795"/>
                </a:lnTo>
                <a:lnTo>
                  <a:pt x="4185753" y="41745"/>
                </a:lnTo>
                <a:lnTo>
                  <a:pt x="4160881" y="-3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5" name="object 25"/>
          <p:cNvGrpSpPr/>
          <p:nvPr/>
        </p:nvGrpSpPr>
        <p:grpSpPr>
          <a:xfrm>
            <a:off x="881268" y="5621194"/>
            <a:ext cx="1634489" cy="247650"/>
            <a:chOff x="881268" y="5621194"/>
            <a:chExt cx="1634489" cy="247650"/>
          </a:xfrm>
        </p:grpSpPr>
        <p:sp>
          <p:nvSpPr>
            <p:cNvPr id="26" name="object 26"/>
            <p:cNvSpPr/>
            <p:nvPr/>
          </p:nvSpPr>
          <p:spPr>
            <a:xfrm>
              <a:off x="881268" y="5670221"/>
              <a:ext cx="1188085" cy="187960"/>
            </a:xfrm>
            <a:custGeom>
              <a:avLst/>
              <a:gdLst/>
              <a:ahLst/>
              <a:cxnLst/>
              <a:rect l="l" t="t" r="r" b="b"/>
              <a:pathLst>
                <a:path w="1188085" h="187960">
                  <a:moveTo>
                    <a:pt x="1154597" y="-3"/>
                  </a:moveTo>
                  <a:lnTo>
                    <a:pt x="33162" y="-3"/>
                  </a:lnTo>
                  <a:lnTo>
                    <a:pt x="8290" y="41744"/>
                  </a:lnTo>
                  <a:lnTo>
                    <a:pt x="0" y="93795"/>
                  </a:lnTo>
                  <a:lnTo>
                    <a:pt x="8290" y="145845"/>
                  </a:lnTo>
                  <a:lnTo>
                    <a:pt x="33162" y="187593"/>
                  </a:lnTo>
                  <a:lnTo>
                    <a:pt x="1154597" y="187593"/>
                  </a:lnTo>
                  <a:lnTo>
                    <a:pt x="1179469" y="145845"/>
                  </a:lnTo>
                  <a:lnTo>
                    <a:pt x="1187760" y="93795"/>
                  </a:lnTo>
                  <a:lnTo>
                    <a:pt x="1179469" y="41744"/>
                  </a:lnTo>
                  <a:lnTo>
                    <a:pt x="1154597" y="-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2040458" y="5621194"/>
              <a:ext cx="475615" cy="247650"/>
            </a:xfrm>
            <a:custGeom>
              <a:avLst/>
              <a:gdLst/>
              <a:ahLst/>
              <a:cxnLst/>
              <a:rect l="l" t="t" r="r" b="b"/>
              <a:pathLst>
                <a:path w="475614" h="247650">
                  <a:moveTo>
                    <a:pt x="431468" y="-3"/>
                  </a:moveTo>
                  <a:lnTo>
                    <a:pt x="43768" y="-3"/>
                  </a:lnTo>
                  <a:lnTo>
                    <a:pt x="19451" y="34548"/>
                  </a:lnTo>
                  <a:lnTo>
                    <a:pt x="4862" y="77157"/>
                  </a:lnTo>
                  <a:lnTo>
                    <a:pt x="-1" y="123795"/>
                  </a:lnTo>
                  <a:lnTo>
                    <a:pt x="4862" y="170433"/>
                  </a:lnTo>
                  <a:lnTo>
                    <a:pt x="19451" y="213042"/>
                  </a:lnTo>
                  <a:lnTo>
                    <a:pt x="43768" y="247593"/>
                  </a:lnTo>
                  <a:lnTo>
                    <a:pt x="431468" y="247593"/>
                  </a:lnTo>
                  <a:lnTo>
                    <a:pt x="455784" y="213042"/>
                  </a:lnTo>
                  <a:lnTo>
                    <a:pt x="470374" y="170433"/>
                  </a:lnTo>
                  <a:lnTo>
                    <a:pt x="475237" y="123795"/>
                  </a:lnTo>
                  <a:lnTo>
                    <a:pt x="470374" y="77157"/>
                  </a:lnTo>
                  <a:lnTo>
                    <a:pt x="455784" y="34548"/>
                  </a:lnTo>
                  <a:lnTo>
                    <a:pt x="431468" y="-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8" name="object 28"/>
          <p:cNvSpPr/>
          <p:nvPr/>
        </p:nvSpPr>
        <p:spPr>
          <a:xfrm>
            <a:off x="3516197" y="5400460"/>
            <a:ext cx="3021330" cy="187960"/>
          </a:xfrm>
          <a:custGeom>
            <a:avLst/>
            <a:gdLst/>
            <a:ahLst/>
            <a:cxnLst/>
            <a:rect l="l" t="t" r="r" b="b"/>
            <a:pathLst>
              <a:path w="3021329" h="187960">
                <a:moveTo>
                  <a:pt x="2987818" y="-5"/>
                </a:moveTo>
                <a:lnTo>
                  <a:pt x="33159" y="-5"/>
                </a:lnTo>
                <a:lnTo>
                  <a:pt x="8288" y="41743"/>
                </a:lnTo>
                <a:lnTo>
                  <a:pt x="-2" y="93793"/>
                </a:lnTo>
                <a:lnTo>
                  <a:pt x="8288" y="145844"/>
                </a:lnTo>
                <a:lnTo>
                  <a:pt x="33159" y="187593"/>
                </a:lnTo>
                <a:lnTo>
                  <a:pt x="2987818" y="187593"/>
                </a:lnTo>
                <a:lnTo>
                  <a:pt x="3012690" y="145844"/>
                </a:lnTo>
                <a:lnTo>
                  <a:pt x="3020980" y="93793"/>
                </a:lnTo>
                <a:lnTo>
                  <a:pt x="3012690" y="41743"/>
                </a:lnTo>
                <a:lnTo>
                  <a:pt x="2987818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/>
          <p:nvPr/>
        </p:nvSpPr>
        <p:spPr>
          <a:xfrm>
            <a:off x="881237" y="5400338"/>
            <a:ext cx="1638300" cy="187960"/>
          </a:xfrm>
          <a:custGeom>
            <a:avLst/>
            <a:gdLst/>
            <a:ahLst/>
            <a:cxnLst/>
            <a:rect l="l" t="t" r="r" b="b"/>
            <a:pathLst>
              <a:path w="1638300" h="187960">
                <a:moveTo>
                  <a:pt x="1604698" y="-5"/>
                </a:moveTo>
                <a:lnTo>
                  <a:pt x="33162" y="-5"/>
                </a:lnTo>
                <a:lnTo>
                  <a:pt x="8290" y="41743"/>
                </a:lnTo>
                <a:lnTo>
                  <a:pt x="0" y="93793"/>
                </a:lnTo>
                <a:lnTo>
                  <a:pt x="8290" y="145844"/>
                </a:lnTo>
                <a:lnTo>
                  <a:pt x="33162" y="187593"/>
                </a:lnTo>
                <a:lnTo>
                  <a:pt x="1604698" y="187593"/>
                </a:lnTo>
                <a:lnTo>
                  <a:pt x="1629569" y="145844"/>
                </a:lnTo>
                <a:lnTo>
                  <a:pt x="1637860" y="93793"/>
                </a:lnTo>
                <a:lnTo>
                  <a:pt x="1629569" y="41743"/>
                </a:lnTo>
                <a:lnTo>
                  <a:pt x="1604698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0" name="object 30"/>
          <p:cNvSpPr/>
          <p:nvPr/>
        </p:nvSpPr>
        <p:spPr>
          <a:xfrm>
            <a:off x="3120362" y="5381309"/>
            <a:ext cx="415290" cy="209550"/>
          </a:xfrm>
          <a:custGeom>
            <a:avLst/>
            <a:gdLst/>
            <a:ahLst/>
            <a:cxnLst/>
            <a:rect l="l" t="t" r="r" b="b"/>
            <a:pathLst>
              <a:path w="415289" h="209550">
                <a:moveTo>
                  <a:pt x="379509" y="-5"/>
                </a:moveTo>
                <a:lnTo>
                  <a:pt x="35511" y="-5"/>
                </a:lnTo>
                <a:lnTo>
                  <a:pt x="11835" y="35963"/>
                </a:lnTo>
                <a:lnTo>
                  <a:pt x="-1" y="80758"/>
                </a:lnTo>
                <a:lnTo>
                  <a:pt x="-1" y="128494"/>
                </a:lnTo>
                <a:lnTo>
                  <a:pt x="11835" y="173289"/>
                </a:lnTo>
                <a:lnTo>
                  <a:pt x="35511" y="209257"/>
                </a:lnTo>
                <a:lnTo>
                  <a:pt x="379509" y="209257"/>
                </a:lnTo>
                <a:lnTo>
                  <a:pt x="403184" y="173289"/>
                </a:lnTo>
                <a:lnTo>
                  <a:pt x="415022" y="128494"/>
                </a:lnTo>
                <a:lnTo>
                  <a:pt x="415022" y="80758"/>
                </a:lnTo>
                <a:lnTo>
                  <a:pt x="403184" y="35963"/>
                </a:lnTo>
                <a:lnTo>
                  <a:pt x="379509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1" name="object 31"/>
          <p:cNvGrpSpPr/>
          <p:nvPr/>
        </p:nvGrpSpPr>
        <p:grpSpPr>
          <a:xfrm>
            <a:off x="2535104" y="5351319"/>
            <a:ext cx="512445" cy="247650"/>
            <a:chOff x="2535104" y="5351319"/>
            <a:chExt cx="512445" cy="247650"/>
          </a:xfrm>
        </p:grpSpPr>
        <p:sp>
          <p:nvSpPr>
            <p:cNvPr id="32" name="object 32"/>
            <p:cNvSpPr/>
            <p:nvPr/>
          </p:nvSpPr>
          <p:spPr>
            <a:xfrm>
              <a:off x="2535104" y="5382724"/>
              <a:ext cx="339725" cy="208279"/>
            </a:xfrm>
            <a:custGeom>
              <a:avLst/>
              <a:gdLst/>
              <a:ahLst/>
              <a:cxnLst/>
              <a:rect l="l" t="t" r="r" b="b"/>
              <a:pathLst>
                <a:path w="339725" h="208279">
                  <a:moveTo>
                    <a:pt x="304071" y="-5"/>
                  </a:moveTo>
                  <a:lnTo>
                    <a:pt x="34826" y="2618"/>
                  </a:lnTo>
                  <a:lnTo>
                    <a:pt x="11607" y="37893"/>
                  </a:lnTo>
                  <a:lnTo>
                    <a:pt x="-1" y="81823"/>
                  </a:lnTo>
                  <a:lnTo>
                    <a:pt x="-1" y="128639"/>
                  </a:lnTo>
                  <a:lnTo>
                    <a:pt x="11607" y="172569"/>
                  </a:lnTo>
                  <a:lnTo>
                    <a:pt x="34826" y="207843"/>
                  </a:lnTo>
                  <a:lnTo>
                    <a:pt x="304071" y="207843"/>
                  </a:lnTo>
                  <a:lnTo>
                    <a:pt x="327586" y="172118"/>
                  </a:lnTo>
                  <a:lnTo>
                    <a:pt x="339343" y="127626"/>
                  </a:lnTo>
                  <a:lnTo>
                    <a:pt x="339343" y="80212"/>
                  </a:lnTo>
                  <a:lnTo>
                    <a:pt x="327586" y="35720"/>
                  </a:lnTo>
                  <a:lnTo>
                    <a:pt x="304071" y="-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2618681" y="5351319"/>
              <a:ext cx="429259" cy="247650"/>
            </a:xfrm>
            <a:custGeom>
              <a:avLst/>
              <a:gdLst/>
              <a:ahLst/>
              <a:cxnLst/>
              <a:rect l="l" t="t" r="r" b="b"/>
              <a:pathLst>
                <a:path w="429260" h="247650">
                  <a:moveTo>
                    <a:pt x="385037" y="-4"/>
                  </a:moveTo>
                  <a:lnTo>
                    <a:pt x="43767" y="-5"/>
                  </a:lnTo>
                  <a:lnTo>
                    <a:pt x="19451" y="34546"/>
                  </a:lnTo>
                  <a:lnTo>
                    <a:pt x="4861" y="77155"/>
                  </a:lnTo>
                  <a:lnTo>
                    <a:pt x="-1" y="123793"/>
                  </a:lnTo>
                  <a:lnTo>
                    <a:pt x="4861" y="170431"/>
                  </a:lnTo>
                  <a:lnTo>
                    <a:pt x="19451" y="213040"/>
                  </a:lnTo>
                  <a:lnTo>
                    <a:pt x="43767" y="247591"/>
                  </a:lnTo>
                  <a:lnTo>
                    <a:pt x="385037" y="247592"/>
                  </a:lnTo>
                  <a:lnTo>
                    <a:pt x="409354" y="213041"/>
                  </a:lnTo>
                  <a:lnTo>
                    <a:pt x="423943" y="170432"/>
                  </a:lnTo>
                  <a:lnTo>
                    <a:pt x="428807" y="123794"/>
                  </a:lnTo>
                  <a:lnTo>
                    <a:pt x="423943" y="77156"/>
                  </a:lnTo>
                  <a:lnTo>
                    <a:pt x="409354" y="34547"/>
                  </a:lnTo>
                  <a:lnTo>
                    <a:pt x="385037" y="-4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4" name="object 34"/>
          <p:cNvSpPr/>
          <p:nvPr/>
        </p:nvSpPr>
        <p:spPr>
          <a:xfrm>
            <a:off x="881176" y="4074274"/>
            <a:ext cx="5868670" cy="556895"/>
          </a:xfrm>
          <a:custGeom>
            <a:avLst/>
            <a:gdLst/>
            <a:ahLst/>
            <a:cxnLst/>
            <a:rect l="l" t="t" r="r" b="b"/>
            <a:pathLst>
              <a:path w="5868670" h="556895">
                <a:moveTo>
                  <a:pt x="5868390" y="93802"/>
                </a:moveTo>
                <a:lnTo>
                  <a:pt x="5860097" y="41757"/>
                </a:lnTo>
                <a:lnTo>
                  <a:pt x="5835231" y="0"/>
                </a:lnTo>
                <a:lnTo>
                  <a:pt x="5448427" y="0"/>
                </a:lnTo>
                <a:lnTo>
                  <a:pt x="5423560" y="41757"/>
                </a:lnTo>
                <a:lnTo>
                  <a:pt x="5415267" y="93802"/>
                </a:lnTo>
                <a:lnTo>
                  <a:pt x="5423560" y="145846"/>
                </a:lnTo>
                <a:lnTo>
                  <a:pt x="5446496" y="184378"/>
                </a:lnTo>
                <a:lnTo>
                  <a:pt x="4534509" y="184378"/>
                </a:lnTo>
                <a:lnTo>
                  <a:pt x="4557471" y="145846"/>
                </a:lnTo>
                <a:lnTo>
                  <a:pt x="4565764" y="93802"/>
                </a:lnTo>
                <a:lnTo>
                  <a:pt x="4557471" y="41744"/>
                </a:lnTo>
                <a:lnTo>
                  <a:pt x="4532604" y="0"/>
                </a:lnTo>
                <a:lnTo>
                  <a:pt x="33159" y="0"/>
                </a:lnTo>
                <a:lnTo>
                  <a:pt x="8280" y="41744"/>
                </a:lnTo>
                <a:lnTo>
                  <a:pt x="0" y="93802"/>
                </a:lnTo>
                <a:lnTo>
                  <a:pt x="8280" y="145846"/>
                </a:lnTo>
                <a:lnTo>
                  <a:pt x="32194" y="185991"/>
                </a:lnTo>
                <a:lnTo>
                  <a:pt x="8280" y="226123"/>
                </a:lnTo>
                <a:lnTo>
                  <a:pt x="0" y="278168"/>
                </a:lnTo>
                <a:lnTo>
                  <a:pt x="8280" y="330225"/>
                </a:lnTo>
                <a:lnTo>
                  <a:pt x="32194" y="370357"/>
                </a:lnTo>
                <a:lnTo>
                  <a:pt x="8280" y="410489"/>
                </a:lnTo>
                <a:lnTo>
                  <a:pt x="0" y="462546"/>
                </a:lnTo>
                <a:lnTo>
                  <a:pt x="8280" y="514591"/>
                </a:lnTo>
                <a:lnTo>
                  <a:pt x="33159" y="556336"/>
                </a:lnTo>
                <a:lnTo>
                  <a:pt x="1432293" y="556336"/>
                </a:lnTo>
                <a:lnTo>
                  <a:pt x="1457159" y="514591"/>
                </a:lnTo>
                <a:lnTo>
                  <a:pt x="1465453" y="462546"/>
                </a:lnTo>
                <a:lnTo>
                  <a:pt x="1457159" y="410489"/>
                </a:lnTo>
                <a:lnTo>
                  <a:pt x="1434211" y="371970"/>
                </a:lnTo>
                <a:lnTo>
                  <a:pt x="5741670" y="371970"/>
                </a:lnTo>
                <a:lnTo>
                  <a:pt x="5766536" y="330225"/>
                </a:lnTo>
                <a:lnTo>
                  <a:pt x="5774829" y="278168"/>
                </a:lnTo>
                <a:lnTo>
                  <a:pt x="5766536" y="226123"/>
                </a:lnTo>
                <a:lnTo>
                  <a:pt x="5743587" y="187604"/>
                </a:lnTo>
                <a:lnTo>
                  <a:pt x="5835231" y="187604"/>
                </a:lnTo>
                <a:lnTo>
                  <a:pt x="5860097" y="145846"/>
                </a:lnTo>
                <a:lnTo>
                  <a:pt x="5868390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881176" y="2602360"/>
            <a:ext cx="3265804" cy="187960"/>
          </a:xfrm>
          <a:custGeom>
            <a:avLst/>
            <a:gdLst/>
            <a:ahLst/>
            <a:cxnLst/>
            <a:rect l="l" t="t" r="r" b="b"/>
            <a:pathLst>
              <a:path w="3265804" h="187960">
                <a:moveTo>
                  <a:pt x="3232041" y="-1"/>
                </a:moveTo>
                <a:lnTo>
                  <a:pt x="33162" y="-1"/>
                </a:lnTo>
                <a:lnTo>
                  <a:pt x="8290" y="41746"/>
                </a:lnTo>
                <a:lnTo>
                  <a:pt x="0" y="93796"/>
                </a:lnTo>
                <a:lnTo>
                  <a:pt x="8290" y="145847"/>
                </a:lnTo>
                <a:lnTo>
                  <a:pt x="33162" y="187595"/>
                </a:lnTo>
                <a:lnTo>
                  <a:pt x="3232041" y="187595"/>
                </a:lnTo>
                <a:lnTo>
                  <a:pt x="3256914" y="145847"/>
                </a:lnTo>
                <a:lnTo>
                  <a:pt x="3265205" y="93796"/>
                </a:lnTo>
                <a:lnTo>
                  <a:pt x="3256914" y="41746"/>
                </a:lnTo>
                <a:lnTo>
                  <a:pt x="3232041" y="-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5595778" y="2419527"/>
            <a:ext cx="1173480" cy="187960"/>
          </a:xfrm>
          <a:custGeom>
            <a:avLst/>
            <a:gdLst/>
            <a:ahLst/>
            <a:cxnLst/>
            <a:rect l="l" t="t" r="r" b="b"/>
            <a:pathLst>
              <a:path w="1173479" h="187960">
                <a:moveTo>
                  <a:pt x="1140125" y="-2"/>
                </a:moveTo>
                <a:lnTo>
                  <a:pt x="33161" y="-2"/>
                </a:lnTo>
                <a:lnTo>
                  <a:pt x="8290" y="41746"/>
                </a:lnTo>
                <a:lnTo>
                  <a:pt x="0" y="93796"/>
                </a:lnTo>
                <a:lnTo>
                  <a:pt x="8290" y="145847"/>
                </a:lnTo>
                <a:lnTo>
                  <a:pt x="33161" y="187595"/>
                </a:lnTo>
                <a:lnTo>
                  <a:pt x="1140125" y="187595"/>
                </a:lnTo>
                <a:lnTo>
                  <a:pt x="1164998" y="145847"/>
                </a:lnTo>
                <a:lnTo>
                  <a:pt x="1173288" y="93796"/>
                </a:lnTo>
                <a:lnTo>
                  <a:pt x="1164998" y="41746"/>
                </a:lnTo>
                <a:lnTo>
                  <a:pt x="1140125" y="-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881176" y="2419527"/>
            <a:ext cx="1649730" cy="187960"/>
          </a:xfrm>
          <a:custGeom>
            <a:avLst/>
            <a:gdLst/>
            <a:ahLst/>
            <a:cxnLst/>
            <a:rect l="l" t="t" r="r" b="b"/>
            <a:pathLst>
              <a:path w="1649730" h="187960">
                <a:moveTo>
                  <a:pt x="1616530" y="2"/>
                </a:moveTo>
                <a:lnTo>
                  <a:pt x="33162" y="2"/>
                </a:lnTo>
                <a:lnTo>
                  <a:pt x="8290" y="41750"/>
                </a:lnTo>
                <a:lnTo>
                  <a:pt x="0" y="93800"/>
                </a:lnTo>
                <a:lnTo>
                  <a:pt x="8290" y="145849"/>
                </a:lnTo>
                <a:lnTo>
                  <a:pt x="33162" y="187596"/>
                </a:lnTo>
                <a:lnTo>
                  <a:pt x="1616530" y="187596"/>
                </a:lnTo>
                <a:lnTo>
                  <a:pt x="1641402" y="145849"/>
                </a:lnTo>
                <a:lnTo>
                  <a:pt x="1649693" y="93800"/>
                </a:lnTo>
                <a:lnTo>
                  <a:pt x="1641402" y="41750"/>
                </a:lnTo>
                <a:lnTo>
                  <a:pt x="1616530" y="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/>
          <p:nvPr/>
        </p:nvSpPr>
        <p:spPr>
          <a:xfrm>
            <a:off x="5069189" y="2184820"/>
            <a:ext cx="1815464" cy="187960"/>
          </a:xfrm>
          <a:custGeom>
            <a:avLst/>
            <a:gdLst/>
            <a:ahLst/>
            <a:cxnLst/>
            <a:rect l="l" t="t" r="r" b="b"/>
            <a:pathLst>
              <a:path w="1815465" h="187960">
                <a:moveTo>
                  <a:pt x="1782266" y="5"/>
                </a:moveTo>
                <a:lnTo>
                  <a:pt x="33161" y="5"/>
                </a:lnTo>
                <a:lnTo>
                  <a:pt x="8290" y="41752"/>
                </a:lnTo>
                <a:lnTo>
                  <a:pt x="0" y="93802"/>
                </a:lnTo>
                <a:lnTo>
                  <a:pt x="8290" y="145851"/>
                </a:lnTo>
                <a:lnTo>
                  <a:pt x="33161" y="187598"/>
                </a:lnTo>
                <a:lnTo>
                  <a:pt x="1782266" y="187598"/>
                </a:lnTo>
                <a:lnTo>
                  <a:pt x="1807138" y="145851"/>
                </a:lnTo>
                <a:lnTo>
                  <a:pt x="1815429" y="93802"/>
                </a:lnTo>
                <a:lnTo>
                  <a:pt x="1807138" y="41752"/>
                </a:lnTo>
                <a:lnTo>
                  <a:pt x="1782266" y="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/>
          <p:nvPr/>
        </p:nvSpPr>
        <p:spPr>
          <a:xfrm>
            <a:off x="3740261" y="2184820"/>
            <a:ext cx="956310" cy="187960"/>
          </a:xfrm>
          <a:custGeom>
            <a:avLst/>
            <a:gdLst/>
            <a:ahLst/>
            <a:cxnLst/>
            <a:rect l="l" t="t" r="r" b="b"/>
            <a:pathLst>
              <a:path w="956310" h="187960">
                <a:moveTo>
                  <a:pt x="923146" y="5"/>
                </a:moveTo>
                <a:lnTo>
                  <a:pt x="33162" y="5"/>
                </a:lnTo>
                <a:lnTo>
                  <a:pt x="8290" y="41752"/>
                </a:lnTo>
                <a:lnTo>
                  <a:pt x="0" y="93802"/>
                </a:lnTo>
                <a:lnTo>
                  <a:pt x="8290" y="145851"/>
                </a:lnTo>
                <a:lnTo>
                  <a:pt x="33162" y="187598"/>
                </a:lnTo>
                <a:lnTo>
                  <a:pt x="923146" y="187598"/>
                </a:lnTo>
                <a:lnTo>
                  <a:pt x="948018" y="145851"/>
                </a:lnTo>
                <a:lnTo>
                  <a:pt x="956309" y="93802"/>
                </a:lnTo>
                <a:lnTo>
                  <a:pt x="948018" y="41752"/>
                </a:lnTo>
                <a:lnTo>
                  <a:pt x="923146" y="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881237" y="2184668"/>
            <a:ext cx="2524125" cy="187960"/>
          </a:xfrm>
          <a:custGeom>
            <a:avLst/>
            <a:gdLst/>
            <a:ahLst/>
            <a:cxnLst/>
            <a:rect l="l" t="t" r="r" b="b"/>
            <a:pathLst>
              <a:path w="2524125" h="187960">
                <a:moveTo>
                  <a:pt x="2490793" y="5"/>
                </a:moveTo>
                <a:lnTo>
                  <a:pt x="33162" y="5"/>
                </a:lnTo>
                <a:lnTo>
                  <a:pt x="8290" y="41752"/>
                </a:lnTo>
                <a:lnTo>
                  <a:pt x="0" y="93802"/>
                </a:lnTo>
                <a:lnTo>
                  <a:pt x="8290" y="145851"/>
                </a:lnTo>
                <a:lnTo>
                  <a:pt x="33162" y="187598"/>
                </a:lnTo>
                <a:lnTo>
                  <a:pt x="2490793" y="187598"/>
                </a:lnTo>
                <a:lnTo>
                  <a:pt x="2515665" y="145851"/>
                </a:lnTo>
                <a:lnTo>
                  <a:pt x="2523955" y="93802"/>
                </a:lnTo>
                <a:lnTo>
                  <a:pt x="2515665" y="41752"/>
                </a:lnTo>
                <a:lnTo>
                  <a:pt x="2490793" y="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4778434" y="2135680"/>
            <a:ext cx="339725" cy="247650"/>
          </a:xfrm>
          <a:custGeom>
            <a:avLst/>
            <a:gdLst/>
            <a:ahLst/>
            <a:cxnLst/>
            <a:rect l="l" t="t" r="r" b="b"/>
            <a:pathLst>
              <a:path w="339725" h="247650">
                <a:moveTo>
                  <a:pt x="295431" y="6"/>
                </a:moveTo>
                <a:lnTo>
                  <a:pt x="43768" y="6"/>
                </a:lnTo>
                <a:lnTo>
                  <a:pt x="19452" y="34556"/>
                </a:lnTo>
                <a:lnTo>
                  <a:pt x="4862" y="77165"/>
                </a:lnTo>
                <a:lnTo>
                  <a:pt x="0" y="123802"/>
                </a:lnTo>
                <a:lnTo>
                  <a:pt x="4862" y="170439"/>
                </a:lnTo>
                <a:lnTo>
                  <a:pt x="19452" y="213047"/>
                </a:lnTo>
                <a:lnTo>
                  <a:pt x="43768" y="247598"/>
                </a:lnTo>
                <a:lnTo>
                  <a:pt x="295431" y="247598"/>
                </a:lnTo>
                <a:lnTo>
                  <a:pt x="319747" y="213047"/>
                </a:lnTo>
                <a:lnTo>
                  <a:pt x="334337" y="170439"/>
                </a:lnTo>
                <a:lnTo>
                  <a:pt x="339200" y="123802"/>
                </a:lnTo>
                <a:lnTo>
                  <a:pt x="334337" y="77165"/>
                </a:lnTo>
                <a:lnTo>
                  <a:pt x="319747" y="34556"/>
                </a:lnTo>
                <a:lnTo>
                  <a:pt x="295431" y="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3504395" y="2135680"/>
            <a:ext cx="289560" cy="247650"/>
          </a:xfrm>
          <a:custGeom>
            <a:avLst/>
            <a:gdLst/>
            <a:ahLst/>
            <a:cxnLst/>
            <a:rect l="l" t="t" r="r" b="b"/>
            <a:pathLst>
              <a:path w="289560" h="247650">
                <a:moveTo>
                  <a:pt x="245197" y="6"/>
                </a:moveTo>
                <a:lnTo>
                  <a:pt x="43769" y="6"/>
                </a:lnTo>
                <a:lnTo>
                  <a:pt x="19452" y="34556"/>
                </a:lnTo>
                <a:lnTo>
                  <a:pt x="4863" y="77165"/>
                </a:lnTo>
                <a:lnTo>
                  <a:pt x="0" y="123802"/>
                </a:lnTo>
                <a:lnTo>
                  <a:pt x="4863" y="170439"/>
                </a:lnTo>
                <a:lnTo>
                  <a:pt x="19452" y="213047"/>
                </a:lnTo>
                <a:lnTo>
                  <a:pt x="43769" y="247598"/>
                </a:lnTo>
                <a:lnTo>
                  <a:pt x="245197" y="247598"/>
                </a:lnTo>
                <a:lnTo>
                  <a:pt x="269513" y="213047"/>
                </a:lnTo>
                <a:lnTo>
                  <a:pt x="284103" y="170439"/>
                </a:lnTo>
                <a:lnTo>
                  <a:pt x="288966" y="123802"/>
                </a:lnTo>
                <a:lnTo>
                  <a:pt x="284103" y="77165"/>
                </a:lnTo>
                <a:lnTo>
                  <a:pt x="269513" y="34556"/>
                </a:lnTo>
                <a:lnTo>
                  <a:pt x="245197" y="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881227" y="1412125"/>
            <a:ext cx="5979160" cy="554990"/>
          </a:xfrm>
          <a:custGeom>
            <a:avLst/>
            <a:gdLst/>
            <a:ahLst/>
            <a:cxnLst/>
            <a:rect l="l" t="t" r="r" b="b"/>
            <a:pathLst>
              <a:path w="5979159" h="554989">
                <a:moveTo>
                  <a:pt x="5667349" y="461010"/>
                </a:moveTo>
                <a:lnTo>
                  <a:pt x="5659056" y="408965"/>
                </a:lnTo>
                <a:lnTo>
                  <a:pt x="5634190" y="367220"/>
                </a:lnTo>
                <a:lnTo>
                  <a:pt x="2110054" y="367220"/>
                </a:lnTo>
                <a:lnTo>
                  <a:pt x="2132114" y="330225"/>
                </a:lnTo>
                <a:lnTo>
                  <a:pt x="2140394" y="278180"/>
                </a:lnTo>
                <a:lnTo>
                  <a:pt x="2132114" y="226123"/>
                </a:lnTo>
                <a:lnTo>
                  <a:pt x="2107234" y="184378"/>
                </a:lnTo>
                <a:lnTo>
                  <a:pt x="33159" y="184378"/>
                </a:lnTo>
                <a:lnTo>
                  <a:pt x="8293" y="226123"/>
                </a:lnTo>
                <a:lnTo>
                  <a:pt x="0" y="278180"/>
                </a:lnTo>
                <a:lnTo>
                  <a:pt x="8293" y="330225"/>
                </a:lnTo>
                <a:lnTo>
                  <a:pt x="33159" y="371970"/>
                </a:lnTo>
                <a:lnTo>
                  <a:pt x="1055852" y="371970"/>
                </a:lnTo>
                <a:lnTo>
                  <a:pt x="1033818" y="408965"/>
                </a:lnTo>
                <a:lnTo>
                  <a:pt x="1025525" y="461010"/>
                </a:lnTo>
                <a:lnTo>
                  <a:pt x="1033818" y="513054"/>
                </a:lnTo>
                <a:lnTo>
                  <a:pt x="1058684" y="554799"/>
                </a:lnTo>
                <a:lnTo>
                  <a:pt x="5634190" y="554799"/>
                </a:lnTo>
                <a:lnTo>
                  <a:pt x="5659056" y="513054"/>
                </a:lnTo>
                <a:lnTo>
                  <a:pt x="5667349" y="461010"/>
                </a:lnTo>
                <a:close/>
              </a:path>
              <a:path w="5979159" h="554989">
                <a:moveTo>
                  <a:pt x="5979045" y="93802"/>
                </a:moveTo>
                <a:lnTo>
                  <a:pt x="5970752" y="41757"/>
                </a:lnTo>
                <a:lnTo>
                  <a:pt x="5945886" y="0"/>
                </a:lnTo>
                <a:lnTo>
                  <a:pt x="3608146" y="0"/>
                </a:lnTo>
                <a:lnTo>
                  <a:pt x="3583279" y="41757"/>
                </a:lnTo>
                <a:lnTo>
                  <a:pt x="3574986" y="93802"/>
                </a:lnTo>
                <a:lnTo>
                  <a:pt x="3583279" y="145846"/>
                </a:lnTo>
                <a:lnTo>
                  <a:pt x="3608146" y="187604"/>
                </a:lnTo>
                <a:lnTo>
                  <a:pt x="5945886" y="187604"/>
                </a:lnTo>
                <a:lnTo>
                  <a:pt x="5970752" y="145846"/>
                </a:lnTo>
                <a:lnTo>
                  <a:pt x="5979045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4" name="object 44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45" name="object 45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780287" y="850393"/>
              <a:ext cx="3040379" cy="473962"/>
            </a:xfrm>
            <a:prstGeom prst="rect">
              <a:avLst/>
            </a:prstGeom>
          </p:spPr>
        </p:pic>
        <p:sp>
          <p:nvSpPr>
            <p:cNvPr id="46" name="object 46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7" name="object 47"/>
          <p:cNvSpPr txBox="1"/>
          <p:nvPr/>
        </p:nvSpPr>
        <p:spPr>
          <a:xfrm>
            <a:off x="787339" y="900176"/>
            <a:ext cx="6196330" cy="800480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2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2-2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 </a:t>
            </a:r>
            <a:r>
              <a:rPr dirty="0" sz="1600" b="1">
                <a:latin typeface="Calibri"/>
                <a:cs typeface="Calibri"/>
              </a:rPr>
              <a:t>Partial</a:t>
            </a:r>
            <a:r>
              <a:rPr dirty="0" sz="1600" spc="-5" b="1">
                <a:latin typeface="Calibri"/>
                <a:cs typeface="Calibri"/>
              </a:rPr>
              <a:t> Derivatives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50">
              <a:latin typeface="Calibri"/>
              <a:cs typeface="Calibri"/>
            </a:endParaRPr>
          </a:p>
          <a:p>
            <a:pPr marL="127000" marR="147320">
              <a:lnSpc>
                <a:spcPct val="109500"/>
              </a:lnSpc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brief </a:t>
            </a:r>
            <a:r>
              <a:rPr dirty="0" sz="1100">
                <a:latin typeface="Calibri"/>
                <a:cs typeface="Calibri"/>
              </a:rPr>
              <a:t>discussion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limits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 </a:t>
            </a:r>
            <a:r>
              <a:rPr dirty="0" sz="1100">
                <a:latin typeface="Calibri"/>
                <a:cs typeface="Calibri"/>
              </a:rPr>
              <a:t>one </a:t>
            </a:r>
            <a:r>
              <a:rPr dirty="0" sz="1100" spc="-5">
                <a:latin typeface="Calibri"/>
                <a:cs typeface="Calibri"/>
              </a:rPr>
              <a:t>variable.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more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>
                <a:latin typeface="Calibri"/>
                <a:cs typeface="Calibri"/>
              </a:rPr>
              <a:t> one</a:t>
            </a:r>
            <a:r>
              <a:rPr dirty="0" sz="1100" spc="-5">
                <a:latin typeface="Calibri"/>
                <a:cs typeface="Calibri"/>
              </a:rPr>
              <a:t> variable 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interpretation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derivatives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variable.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00">
              <a:latin typeface="Calibri"/>
              <a:cs typeface="Calibri"/>
            </a:endParaRPr>
          </a:p>
          <a:p>
            <a:pPr marL="127000" marR="119380">
              <a:lnSpc>
                <a:spcPct val="110800"/>
              </a:lnSpc>
            </a:pPr>
            <a:r>
              <a:rPr dirty="0" baseline="5050" sz="1650" spc="-7">
                <a:latin typeface="Calibri"/>
                <a:cs typeface="Calibri"/>
              </a:rPr>
              <a:t>Recall that given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function </a:t>
            </a:r>
            <a:r>
              <a:rPr dirty="0" baseline="5050" sz="1650">
                <a:latin typeface="Calibri"/>
                <a:cs typeface="Calibri"/>
              </a:rPr>
              <a:t>of one </a:t>
            </a:r>
            <a:r>
              <a:rPr dirty="0" baseline="5050" sz="1650" spc="-7">
                <a:latin typeface="Calibri"/>
                <a:cs typeface="Calibri"/>
              </a:rPr>
              <a:t>variable,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37" i="1">
                <a:latin typeface="Times New Roman"/>
                <a:cs typeface="Times New Roman"/>
              </a:rPr>
              <a:t>x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sz="1600" spc="-2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 the </a:t>
            </a:r>
            <a:r>
              <a:rPr dirty="0" baseline="5050" sz="1650" spc="-7">
                <a:latin typeface="Calibri"/>
                <a:cs typeface="Calibri"/>
              </a:rPr>
              <a:t>derivative,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baseline="6944" sz="1800" spc="-30">
                <a:latin typeface="Symbol"/>
                <a:cs typeface="Symbol"/>
              </a:rPr>
              <a:t>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sz="1600" spc="-20">
                <a:latin typeface="Times New Roman"/>
                <a:cs typeface="Times New Roman"/>
              </a:rPr>
              <a:t> </a:t>
            </a:r>
            <a:r>
              <a:rPr dirty="0" baseline="4629" sz="1800" spc="-37" i="1">
                <a:latin typeface="Times New Roman"/>
                <a:cs typeface="Times New Roman"/>
              </a:rPr>
              <a:t>x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sz="1600" spc="-2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 </a:t>
            </a:r>
            <a:r>
              <a:rPr dirty="0" baseline="5050" sz="1650" spc="-7">
                <a:latin typeface="Calibri"/>
                <a:cs typeface="Calibri"/>
              </a:rPr>
              <a:t>represents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rate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7">
                <a:latin typeface="Calibri"/>
                <a:cs typeface="Calibri"/>
              </a:rPr>
              <a:t>change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 interpretation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lose it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more than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problem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 </a:t>
            </a:r>
            <a:r>
              <a:rPr dirty="0" sz="1100" spc="-5">
                <a:latin typeface="Calibri"/>
                <a:cs typeface="Calibri"/>
              </a:rPr>
              <a:t>variable.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words,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change,</a:t>
            </a:r>
            <a:r>
              <a:rPr dirty="0" sz="1100">
                <a:latin typeface="Calibri"/>
                <a:cs typeface="Calibri"/>
              </a:rPr>
              <a:t> or</a:t>
            </a:r>
            <a:r>
              <a:rPr dirty="0" sz="1100" spc="-5">
                <a:latin typeface="Calibri"/>
                <a:cs typeface="Calibri"/>
              </a:rPr>
              <a:t> 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want more than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change?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fact, 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 </a:t>
            </a:r>
            <a:r>
              <a:rPr dirty="0" sz="1100">
                <a:latin typeface="Calibri"/>
                <a:cs typeface="Calibri"/>
              </a:rPr>
              <a:t> 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are</a:t>
            </a:r>
            <a:r>
              <a:rPr dirty="0" sz="1100">
                <a:latin typeface="Calibri"/>
                <a:cs typeface="Calibri"/>
              </a:rPr>
              <a:t> then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infinite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amount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instance, one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 could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faster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variable(s)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 </a:t>
            </a:r>
            <a:r>
              <a:rPr dirty="0" sz="1100">
                <a:latin typeface="Calibri"/>
                <a:cs typeface="Calibri"/>
              </a:rPr>
              <a:t> Notice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well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completely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changing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differently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depending 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5">
                <a:latin typeface="Calibri"/>
                <a:cs typeface="Calibri"/>
              </a:rPr>
              <a:t> how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change.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6364" marR="25971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develop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ways,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dealing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</a:t>
            </a:r>
            <a:r>
              <a:rPr dirty="0" sz="1100">
                <a:latin typeface="Calibri"/>
                <a:cs typeface="Calibri"/>
              </a:rPr>
              <a:t>cases.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concentrate exclusively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variables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time,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remaining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variable(s)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held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</a:t>
            </a:r>
            <a:r>
              <a:rPr dirty="0" sz="1100">
                <a:latin typeface="Calibri"/>
                <a:cs typeface="Calibri"/>
              </a:rPr>
              <a:t> with </a:t>
            </a:r>
            <a:r>
              <a:rPr dirty="0" sz="1100" spc="-5">
                <a:latin typeface="Calibri"/>
                <a:cs typeface="Calibri"/>
              </a:rPr>
              <a:t>allowing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section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Calibri"/>
              <a:cs typeface="Calibri"/>
            </a:endParaRPr>
          </a:p>
          <a:p>
            <a:pPr marL="127000" marR="129539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derivative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become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fairly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 process.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 </a:t>
            </a:r>
            <a:r>
              <a:rPr dirty="0" sz="1100">
                <a:latin typeface="Calibri"/>
                <a:cs typeface="Calibri"/>
              </a:rPr>
              <a:t>off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fairly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950">
              <a:latin typeface="Calibri"/>
              <a:cs typeface="Calibri"/>
            </a:endParaRPr>
          </a:p>
          <a:p>
            <a:pPr marL="127000" marR="345440">
              <a:lnSpc>
                <a:spcPct val="114399"/>
              </a:lnSpc>
            </a:pPr>
            <a:r>
              <a:rPr dirty="0" baseline="5050" sz="1650">
                <a:latin typeface="Calibri"/>
                <a:cs typeface="Calibri"/>
              </a:rPr>
              <a:t>Let’s </a:t>
            </a:r>
            <a:r>
              <a:rPr dirty="0" baseline="5050" sz="1650" spc="-7">
                <a:latin typeface="Calibri"/>
                <a:cs typeface="Calibri"/>
              </a:rPr>
              <a:t>start with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y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629" sz="1800" spc="52">
                <a:latin typeface="Times New Roman"/>
                <a:cs typeface="Times New Roman"/>
              </a:rPr>
              <a:t>2</a:t>
            </a:r>
            <a:r>
              <a:rPr dirty="0" baseline="4629" sz="1800" spc="52" i="1">
                <a:latin typeface="Times New Roman"/>
                <a:cs typeface="Times New Roman"/>
              </a:rPr>
              <a:t>x</a:t>
            </a:r>
            <a:r>
              <a:rPr dirty="0" baseline="51587" sz="1050" spc="52">
                <a:latin typeface="Times New Roman"/>
                <a:cs typeface="Times New Roman"/>
              </a:rPr>
              <a:t>2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51587" sz="1050" spc="30">
                <a:latin typeface="Times New Roman"/>
                <a:cs typeface="Times New Roman"/>
              </a:rPr>
              <a:t>3</a:t>
            </a:r>
            <a:r>
              <a:rPr dirty="0" baseline="51587" sz="1050" spc="37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>
                <a:latin typeface="Calibri"/>
                <a:cs typeface="Calibri"/>
              </a:rPr>
              <a:t>let’s </a:t>
            </a:r>
            <a:r>
              <a:rPr dirty="0" baseline="5050" sz="1650" spc="-7">
                <a:latin typeface="Calibri"/>
                <a:cs typeface="Calibri"/>
              </a:rPr>
              <a:t>determine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rate at which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function is 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changing at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point, </a:t>
            </a:r>
            <a:r>
              <a:rPr dirty="0" sz="1600" spc="-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a</a:t>
            </a:r>
            <a:r>
              <a:rPr dirty="0" baseline="4629" sz="1800" spc="-7">
                <a:latin typeface="Times New Roman"/>
                <a:cs typeface="Times New Roman"/>
              </a:rPr>
              <a:t>, </a:t>
            </a:r>
            <a:r>
              <a:rPr dirty="0" baseline="4629" sz="1800" spc="-37" i="1">
                <a:latin typeface="Times New Roman"/>
                <a:cs typeface="Times New Roman"/>
              </a:rPr>
              <a:t>b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sz="1600" spc="-2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 </a:t>
            </a:r>
            <a:r>
              <a:rPr dirty="0" baseline="5050" sz="1650" spc="-7">
                <a:latin typeface="Calibri"/>
                <a:cs typeface="Calibri"/>
              </a:rPr>
              <a:t>if </a:t>
            </a:r>
            <a:r>
              <a:rPr dirty="0" baseline="5050" sz="1650">
                <a:latin typeface="Calibri"/>
                <a:cs typeface="Calibri"/>
              </a:rPr>
              <a:t>we hold </a:t>
            </a:r>
            <a:r>
              <a:rPr dirty="0" baseline="5050" sz="1650" i="1">
                <a:latin typeface="Calibri"/>
                <a:cs typeface="Calibri"/>
              </a:rPr>
              <a:t>y </a:t>
            </a:r>
            <a:r>
              <a:rPr dirty="0" baseline="5050" sz="1650" spc="-7">
                <a:latin typeface="Calibri"/>
                <a:cs typeface="Calibri"/>
              </a:rPr>
              <a:t>fixed and allow </a:t>
            </a:r>
            <a:r>
              <a:rPr dirty="0" baseline="5050" sz="1650" i="1">
                <a:latin typeface="Calibri"/>
                <a:cs typeface="Calibri"/>
              </a:rPr>
              <a:t>x </a:t>
            </a:r>
            <a:r>
              <a:rPr dirty="0" baseline="5050" sz="1650" spc="-7">
                <a:latin typeface="Calibri"/>
                <a:cs typeface="Calibri"/>
              </a:rPr>
              <a:t>to </a:t>
            </a:r>
            <a:r>
              <a:rPr dirty="0" baseline="5050" sz="1650">
                <a:latin typeface="Calibri"/>
                <a:cs typeface="Calibri"/>
              </a:rPr>
              <a:t>vary </a:t>
            </a:r>
            <a:r>
              <a:rPr dirty="0" baseline="5050" sz="1650" spc="-7">
                <a:latin typeface="Calibri"/>
                <a:cs typeface="Calibri"/>
              </a:rPr>
              <a:t>and if we </a:t>
            </a:r>
            <a:r>
              <a:rPr dirty="0" baseline="5050" sz="1650">
                <a:latin typeface="Calibri"/>
                <a:cs typeface="Calibri"/>
              </a:rPr>
              <a:t>hold </a:t>
            </a:r>
            <a:r>
              <a:rPr dirty="0" baseline="5050" sz="1650" i="1">
                <a:latin typeface="Calibri"/>
                <a:cs typeface="Calibri"/>
              </a:rPr>
              <a:t>x </a:t>
            </a:r>
            <a:r>
              <a:rPr dirty="0" baseline="5050" sz="1650" spc="-7">
                <a:latin typeface="Calibri"/>
                <a:cs typeface="Calibri"/>
              </a:rPr>
              <a:t>fixed and allow </a:t>
            </a:r>
            <a:r>
              <a:rPr dirty="0" baseline="5050" sz="1650" i="1">
                <a:latin typeface="Calibri"/>
                <a:cs typeface="Calibri"/>
              </a:rPr>
              <a:t>y </a:t>
            </a:r>
            <a:r>
              <a:rPr dirty="0" baseline="5050" sz="1650" spc="-15">
                <a:latin typeface="Calibri"/>
                <a:cs typeface="Calibri"/>
              </a:rPr>
              <a:t>to </a:t>
            </a:r>
            <a:r>
              <a:rPr dirty="0" baseline="5050" sz="1650" spc="-35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vary.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00">
              <a:latin typeface="Calibri"/>
              <a:cs typeface="Calibri"/>
            </a:endParaRPr>
          </a:p>
          <a:p>
            <a:pPr marL="126364" marR="124460">
              <a:lnSpc>
                <a:spcPts val="1810"/>
              </a:lnSpc>
            </a:pP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holding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vary.  </a:t>
            </a:r>
            <a:r>
              <a:rPr dirty="0" sz="1100" spc="-5">
                <a:latin typeface="Calibri"/>
                <a:cs typeface="Calibri"/>
              </a:rPr>
              <a:t>Since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interested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rate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change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240">
                <a:latin typeface="Calibri"/>
                <a:cs typeface="Calibri"/>
              </a:rPr>
              <a:t> </a:t>
            </a:r>
            <a:r>
              <a:rPr dirty="0" sz="1600" spc="-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a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b</a:t>
            </a:r>
            <a:r>
              <a:rPr dirty="0" baseline="4629" sz="1800" spc="-32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holding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y</a:t>
            </a:r>
            <a:r>
              <a:rPr dirty="0" baseline="5050" sz="1650" spc="7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fixed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 </a:t>
            </a:r>
            <a:r>
              <a:rPr dirty="0" baseline="5050" sz="1650">
                <a:latin typeface="Calibri"/>
                <a:cs typeface="Calibri"/>
              </a:rPr>
              <a:t>means</a:t>
            </a:r>
            <a:r>
              <a:rPr dirty="0" baseline="5050" sz="1650" spc="-7">
                <a:latin typeface="Calibri"/>
                <a:cs typeface="Calibri"/>
              </a:rPr>
              <a:t> that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7">
                <a:latin typeface="Calibri"/>
                <a:cs typeface="Calibri"/>
              </a:rPr>
              <a:t> are going</a:t>
            </a:r>
            <a:r>
              <a:rPr dirty="0" baseline="5050" sz="1650">
                <a:latin typeface="Calibri"/>
                <a:cs typeface="Calibri"/>
              </a:rPr>
              <a:t> to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always</a:t>
            </a:r>
            <a:endParaRPr baseline="5050" sz="1650">
              <a:latin typeface="Calibri"/>
              <a:cs typeface="Calibri"/>
            </a:endParaRPr>
          </a:p>
          <a:p>
            <a:pPr marL="126364" marR="124460">
              <a:lnSpc>
                <a:spcPct val="121300"/>
              </a:lnSpc>
              <a:spcBef>
                <a:spcPts val="15"/>
              </a:spcBef>
            </a:pP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b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(if we didn’t have this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eventually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would </a:t>
            </a:r>
            <a:r>
              <a:rPr dirty="0" sz="1100">
                <a:latin typeface="Calibri"/>
                <a:cs typeface="Calibri"/>
              </a:rPr>
              <a:t>have to </a:t>
            </a:r>
            <a:r>
              <a:rPr dirty="0" sz="1100" spc="-5">
                <a:latin typeface="Calibri"/>
                <a:cs typeface="Calibri"/>
              </a:rPr>
              <a:t>change in </a:t>
            </a:r>
            <a:r>
              <a:rPr dirty="0" sz="1100">
                <a:latin typeface="Calibri"/>
                <a:cs typeface="Calibri"/>
              </a:rPr>
              <a:t>order to get </a:t>
            </a:r>
            <a:r>
              <a:rPr dirty="0" sz="1100" spc="-5">
                <a:latin typeface="Calibri"/>
                <a:cs typeface="Calibri"/>
              </a:rPr>
              <a:t>to the point…).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Doing</a:t>
            </a:r>
            <a:r>
              <a:rPr dirty="0" sz="1100" spc="-5">
                <a:latin typeface="Calibri"/>
                <a:cs typeface="Calibri"/>
              </a:rPr>
              <a:t> this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involving 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Calibri"/>
              <a:cs typeface="Calibri"/>
            </a:endParaRPr>
          </a:p>
          <a:p>
            <a:pPr algn="ctr" marR="445134">
              <a:lnSpc>
                <a:spcPct val="100000"/>
              </a:lnSpc>
            </a:pP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120" i="1">
                <a:latin typeface="Times New Roman"/>
                <a:cs typeface="Times New Roman"/>
              </a:rPr>
              <a:t>b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112">
                <a:latin typeface="Times New Roman"/>
                <a:cs typeface="Times New Roman"/>
              </a:rPr>
              <a:t>2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22">
                <a:latin typeface="Times New Roman"/>
                <a:cs typeface="Times New Roman"/>
              </a:rPr>
              <a:t>2</a:t>
            </a:r>
            <a:r>
              <a:rPr dirty="0" baseline="4629" sz="1800" spc="30" i="1">
                <a:latin typeface="Times New Roman"/>
                <a:cs typeface="Times New Roman"/>
              </a:rPr>
              <a:t>b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endParaRPr baseline="51587" sz="1050">
              <a:latin typeface="Times New Roman"/>
              <a:cs typeface="Times New Roman"/>
            </a:endParaRPr>
          </a:p>
          <a:p>
            <a:pPr algn="just" marL="126364" marR="136525">
              <a:lnSpc>
                <a:spcPct val="109600"/>
              </a:lnSpc>
              <a:spcBef>
                <a:spcPts val="1565"/>
              </a:spcBef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this is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>
                <a:latin typeface="Calibri"/>
                <a:cs typeface="Calibri"/>
              </a:rPr>
              <a:t>of a </a:t>
            </a:r>
            <a:r>
              <a:rPr dirty="0" sz="1100" spc="-5">
                <a:latin typeface="Calibri"/>
                <a:cs typeface="Calibri"/>
              </a:rPr>
              <a:t>single variable and at this point all 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are asking is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rate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7">
                <a:latin typeface="Calibri"/>
                <a:cs typeface="Calibri"/>
              </a:rPr>
              <a:t>change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367">
                <a:latin typeface="Calibri"/>
                <a:cs typeface="Calibri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g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359">
                <a:latin typeface="Calibri"/>
                <a:cs typeface="Calibri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 </a:t>
            </a:r>
            <a:r>
              <a:rPr dirty="0" baseline="4629" sz="1800" spc="-15">
                <a:latin typeface="Symbol"/>
                <a:cs typeface="Symbol"/>
              </a:rPr>
              <a:t></a:t>
            </a:r>
            <a:r>
              <a:rPr dirty="0" baseline="4629" sz="1800" spc="-15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a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37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 other </a:t>
            </a:r>
            <a:r>
              <a:rPr dirty="0" baseline="5050" sz="1650">
                <a:latin typeface="Calibri"/>
                <a:cs typeface="Calibri"/>
              </a:rPr>
              <a:t>words, we </a:t>
            </a:r>
            <a:r>
              <a:rPr dirty="0" baseline="5050" sz="1650" spc="-7">
                <a:latin typeface="Calibri"/>
                <a:cs typeface="Calibri"/>
              </a:rPr>
              <a:t>want to compute</a:t>
            </a:r>
            <a:r>
              <a:rPr dirty="0" baseline="5050" sz="1650" spc="352">
                <a:latin typeface="Calibri"/>
                <a:cs typeface="Calibri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g</a:t>
            </a:r>
            <a:r>
              <a:rPr dirty="0" baseline="6944" sz="1800" spc="15">
                <a:latin typeface="Symbol"/>
                <a:cs typeface="Symbol"/>
              </a:rPr>
              <a:t></a:t>
            </a:r>
            <a:r>
              <a:rPr dirty="0" sz="1600" spc="10">
                <a:latin typeface="Symbol"/>
                <a:cs typeface="Symbol"/>
              </a:rPr>
              <a:t></a:t>
            </a:r>
            <a:r>
              <a:rPr dirty="0" baseline="4629" sz="1800" spc="15" i="1">
                <a:latin typeface="Times New Roman"/>
                <a:cs typeface="Times New Roman"/>
              </a:rPr>
              <a:t>a</a:t>
            </a:r>
            <a:r>
              <a:rPr dirty="0" sz="1600" spc="10">
                <a:latin typeface="Symbol"/>
                <a:cs typeface="Symbol"/>
              </a:rPr>
              <a:t></a:t>
            </a:r>
            <a:r>
              <a:rPr dirty="0" sz="1600" spc="1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since this is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function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34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single variable we </a:t>
            </a:r>
            <a:r>
              <a:rPr dirty="0" baseline="5050" sz="1650" spc="-15">
                <a:latin typeface="Calibri"/>
                <a:cs typeface="Calibri"/>
              </a:rPr>
              <a:t>already </a:t>
            </a:r>
            <a:r>
              <a:rPr dirty="0" baseline="5050" sz="1650" spc="-7">
                <a:latin typeface="Calibri"/>
                <a:cs typeface="Calibri"/>
              </a:rPr>
              <a:t>know how to do that.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Here </a:t>
            </a:r>
            <a:r>
              <a:rPr dirty="0" baseline="5050" sz="1650" spc="-7">
                <a:latin typeface="Calibri"/>
                <a:cs typeface="Calibri"/>
              </a:rPr>
              <a:t>is the rate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7">
                <a:latin typeface="Calibri"/>
                <a:cs typeface="Calibri"/>
              </a:rPr>
              <a:t>change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7">
                <a:latin typeface="Calibri"/>
                <a:cs typeface="Calibri"/>
              </a:rPr>
              <a:t>the function at </a:t>
            </a:r>
            <a:r>
              <a:rPr dirty="0" sz="1600" spc="-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a</a:t>
            </a:r>
            <a:r>
              <a:rPr dirty="0" baseline="4629" sz="1800" spc="-7">
                <a:latin typeface="Times New Roman"/>
                <a:cs typeface="Times New Roman"/>
              </a:rPr>
              <a:t>, </a:t>
            </a:r>
            <a:r>
              <a:rPr dirty="0" baseline="4629" sz="1800" spc="7" i="1">
                <a:latin typeface="Times New Roman"/>
                <a:cs typeface="Times New Roman"/>
              </a:rPr>
              <a:t>b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if 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hold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fixed and allow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vary.</a:t>
            </a:r>
            <a:endParaRPr sz="1100">
              <a:latin typeface="Calibri"/>
              <a:cs typeface="Calibri"/>
            </a:endParaRPr>
          </a:p>
          <a:p>
            <a:pPr algn="ctr" marR="442595">
              <a:lnSpc>
                <a:spcPct val="100000"/>
              </a:lnSpc>
            </a:pPr>
            <a:r>
              <a:rPr dirty="0" baseline="4629" sz="1800" spc="104" i="1">
                <a:latin typeface="Times New Roman"/>
                <a:cs typeface="Times New Roman"/>
              </a:rPr>
              <a:t>g</a:t>
            </a:r>
            <a:r>
              <a:rPr dirty="0" baseline="6944" sz="1800" spc="142">
                <a:latin typeface="Symbol"/>
                <a:cs typeface="Symbol"/>
              </a:rPr>
              <a:t>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150" i="1">
                <a:latin typeface="Times New Roman"/>
                <a:cs typeface="Times New Roman"/>
              </a:rPr>
              <a:t>a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spc="22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a</a:t>
            </a:r>
            <a:r>
              <a:rPr dirty="0" baseline="4629" sz="1800" spc="37" i="1">
                <a:latin typeface="Times New Roman"/>
                <a:cs typeface="Times New Roman"/>
              </a:rPr>
              <a:t>b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endParaRPr baseline="51587" sz="10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52865" y="2390414"/>
            <a:ext cx="1511935" cy="417830"/>
            <a:chOff x="952865" y="2390414"/>
            <a:chExt cx="1511935" cy="417830"/>
          </a:xfrm>
        </p:grpSpPr>
        <p:sp>
          <p:nvSpPr>
            <p:cNvPr id="3" name="object 3"/>
            <p:cNvSpPr/>
            <p:nvPr/>
          </p:nvSpPr>
          <p:spPr>
            <a:xfrm>
              <a:off x="2326947" y="2605520"/>
              <a:ext cx="137795" cy="203200"/>
            </a:xfrm>
            <a:custGeom>
              <a:avLst/>
              <a:gdLst/>
              <a:ahLst/>
              <a:cxnLst/>
              <a:rect l="l" t="t" r="r" b="b"/>
              <a:pathLst>
                <a:path w="137794" h="203200">
                  <a:moveTo>
                    <a:pt x="103249" y="-1"/>
                  </a:moveTo>
                  <a:lnTo>
                    <a:pt x="34389" y="-1"/>
                  </a:lnTo>
                  <a:lnTo>
                    <a:pt x="11457" y="34837"/>
                  </a:lnTo>
                  <a:lnTo>
                    <a:pt x="-7" y="78224"/>
                  </a:lnTo>
                  <a:lnTo>
                    <a:pt x="-7" y="124462"/>
                  </a:lnTo>
                  <a:lnTo>
                    <a:pt x="11457" y="167849"/>
                  </a:lnTo>
                  <a:lnTo>
                    <a:pt x="34389" y="202689"/>
                  </a:lnTo>
                  <a:lnTo>
                    <a:pt x="103249" y="202689"/>
                  </a:lnTo>
                  <a:lnTo>
                    <a:pt x="126181" y="167849"/>
                  </a:lnTo>
                  <a:lnTo>
                    <a:pt x="137646" y="124462"/>
                  </a:lnTo>
                  <a:lnTo>
                    <a:pt x="137646" y="78224"/>
                  </a:lnTo>
                  <a:lnTo>
                    <a:pt x="126181" y="34837"/>
                  </a:lnTo>
                  <a:lnTo>
                    <a:pt x="103249" y="-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2253222" y="2608262"/>
              <a:ext cx="142875" cy="186690"/>
            </a:xfrm>
            <a:custGeom>
              <a:avLst/>
              <a:gdLst/>
              <a:ahLst/>
              <a:cxnLst/>
              <a:rect l="l" t="t" r="r" b="b"/>
              <a:pathLst>
                <a:path w="142875" h="186689">
                  <a:moveTo>
                    <a:pt x="109609" y="-1"/>
                  </a:moveTo>
                  <a:lnTo>
                    <a:pt x="32994" y="-1"/>
                  </a:lnTo>
                  <a:lnTo>
                    <a:pt x="8242" y="41544"/>
                  </a:lnTo>
                  <a:lnTo>
                    <a:pt x="-7" y="93342"/>
                  </a:lnTo>
                  <a:lnTo>
                    <a:pt x="8242" y="145140"/>
                  </a:lnTo>
                  <a:lnTo>
                    <a:pt x="32994" y="186685"/>
                  </a:lnTo>
                  <a:lnTo>
                    <a:pt x="109609" y="186685"/>
                  </a:lnTo>
                  <a:lnTo>
                    <a:pt x="134360" y="145140"/>
                  </a:lnTo>
                  <a:lnTo>
                    <a:pt x="142610" y="93342"/>
                  </a:lnTo>
                  <a:lnTo>
                    <a:pt x="134360" y="41544"/>
                  </a:lnTo>
                  <a:lnTo>
                    <a:pt x="109609" y="-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52865" y="2497245"/>
              <a:ext cx="1304290" cy="187960"/>
            </a:xfrm>
            <a:custGeom>
              <a:avLst/>
              <a:gdLst/>
              <a:ahLst/>
              <a:cxnLst/>
              <a:rect l="l" t="t" r="r" b="b"/>
              <a:pathLst>
                <a:path w="1304289" h="187960">
                  <a:moveTo>
                    <a:pt x="1270575" y="-1"/>
                  </a:moveTo>
                  <a:lnTo>
                    <a:pt x="33161" y="-1"/>
                  </a:lnTo>
                  <a:lnTo>
                    <a:pt x="8290" y="41746"/>
                  </a:lnTo>
                  <a:lnTo>
                    <a:pt x="0" y="93797"/>
                  </a:lnTo>
                  <a:lnTo>
                    <a:pt x="8290" y="145848"/>
                  </a:lnTo>
                  <a:lnTo>
                    <a:pt x="33161" y="187595"/>
                  </a:lnTo>
                  <a:lnTo>
                    <a:pt x="1270575" y="187595"/>
                  </a:lnTo>
                  <a:lnTo>
                    <a:pt x="1295447" y="145848"/>
                  </a:lnTo>
                  <a:lnTo>
                    <a:pt x="1303737" y="93797"/>
                  </a:lnTo>
                  <a:lnTo>
                    <a:pt x="1295447" y="41746"/>
                  </a:lnTo>
                  <a:lnTo>
                    <a:pt x="1270575" y="-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330583" y="2390414"/>
              <a:ext cx="129539" cy="203200"/>
            </a:xfrm>
            <a:custGeom>
              <a:avLst/>
              <a:gdLst/>
              <a:ahLst/>
              <a:cxnLst/>
              <a:rect l="l" t="t" r="r" b="b"/>
              <a:pathLst>
                <a:path w="129539" h="203200">
                  <a:moveTo>
                    <a:pt x="94720" y="-2"/>
                  </a:moveTo>
                  <a:lnTo>
                    <a:pt x="34389" y="-2"/>
                  </a:lnTo>
                  <a:lnTo>
                    <a:pt x="11457" y="34836"/>
                  </a:lnTo>
                  <a:lnTo>
                    <a:pt x="-8" y="78223"/>
                  </a:lnTo>
                  <a:lnTo>
                    <a:pt x="-8" y="124461"/>
                  </a:lnTo>
                  <a:lnTo>
                    <a:pt x="11457" y="167848"/>
                  </a:lnTo>
                  <a:lnTo>
                    <a:pt x="34389" y="202688"/>
                  </a:lnTo>
                  <a:lnTo>
                    <a:pt x="94720" y="202688"/>
                  </a:lnTo>
                  <a:lnTo>
                    <a:pt x="117651" y="167848"/>
                  </a:lnTo>
                  <a:lnTo>
                    <a:pt x="129117" y="124461"/>
                  </a:lnTo>
                  <a:lnTo>
                    <a:pt x="129117" y="78223"/>
                  </a:lnTo>
                  <a:lnTo>
                    <a:pt x="117651" y="34836"/>
                  </a:lnTo>
                  <a:lnTo>
                    <a:pt x="94720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256857" y="2393156"/>
              <a:ext cx="142875" cy="186690"/>
            </a:xfrm>
            <a:custGeom>
              <a:avLst/>
              <a:gdLst/>
              <a:ahLst/>
              <a:cxnLst/>
              <a:rect l="l" t="t" r="r" b="b"/>
              <a:pathLst>
                <a:path w="142875" h="186689">
                  <a:moveTo>
                    <a:pt x="109609" y="-2"/>
                  </a:moveTo>
                  <a:lnTo>
                    <a:pt x="32994" y="-2"/>
                  </a:lnTo>
                  <a:lnTo>
                    <a:pt x="8242" y="41543"/>
                  </a:lnTo>
                  <a:lnTo>
                    <a:pt x="-7" y="93341"/>
                  </a:lnTo>
                  <a:lnTo>
                    <a:pt x="8242" y="145139"/>
                  </a:lnTo>
                  <a:lnTo>
                    <a:pt x="32994" y="186684"/>
                  </a:lnTo>
                  <a:lnTo>
                    <a:pt x="109609" y="186684"/>
                  </a:lnTo>
                  <a:lnTo>
                    <a:pt x="134360" y="145139"/>
                  </a:lnTo>
                  <a:lnTo>
                    <a:pt x="142610" y="93341"/>
                  </a:lnTo>
                  <a:lnTo>
                    <a:pt x="134360" y="41543"/>
                  </a:lnTo>
                  <a:lnTo>
                    <a:pt x="109609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2278954" y="2604262"/>
              <a:ext cx="162560" cy="0"/>
            </a:xfrm>
            <a:custGeom>
              <a:avLst/>
              <a:gdLst/>
              <a:ahLst/>
              <a:cxnLst/>
              <a:rect l="l" t="t" r="r" b="b"/>
              <a:pathLst>
                <a:path w="162560" h="0">
                  <a:moveTo>
                    <a:pt x="0" y="0"/>
                  </a:moveTo>
                  <a:lnTo>
                    <a:pt x="162358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" name="object 9"/>
          <p:cNvSpPr/>
          <p:nvPr/>
        </p:nvSpPr>
        <p:spPr>
          <a:xfrm>
            <a:off x="2552985" y="1133444"/>
            <a:ext cx="157480" cy="0"/>
          </a:xfrm>
          <a:custGeom>
            <a:avLst/>
            <a:gdLst/>
            <a:ahLst/>
            <a:cxnLst/>
            <a:rect l="l" t="t" r="r" b="b"/>
            <a:pathLst>
              <a:path w="157480" h="0">
                <a:moveTo>
                  <a:pt x="0" y="0"/>
                </a:moveTo>
                <a:lnTo>
                  <a:pt x="157162" y="0"/>
                </a:lnTo>
              </a:path>
            </a:pathLst>
          </a:custGeom>
          <a:ln w="75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620430" y="1133445"/>
            <a:ext cx="157480" cy="0"/>
          </a:xfrm>
          <a:custGeom>
            <a:avLst/>
            <a:gdLst/>
            <a:ahLst/>
            <a:cxnLst/>
            <a:rect l="l" t="t" r="r" b="b"/>
            <a:pathLst>
              <a:path w="157479" h="0">
                <a:moveTo>
                  <a:pt x="0" y="0"/>
                </a:moveTo>
                <a:lnTo>
                  <a:pt x="157162" y="0"/>
                </a:lnTo>
              </a:path>
            </a:pathLst>
          </a:custGeom>
          <a:ln w="75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1340131" y="970328"/>
            <a:ext cx="4754880" cy="67246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50800">
              <a:lnSpc>
                <a:spcPts val="1530"/>
              </a:lnSpc>
              <a:spcBef>
                <a:spcPts val="120"/>
              </a:spcBef>
            </a:pPr>
            <a:r>
              <a:rPr dirty="0" baseline="4629" sz="1800" spc="52">
                <a:latin typeface="Times New Roman"/>
                <a:cs typeface="Times New Roman"/>
              </a:rPr>
              <a:t>2</a:t>
            </a:r>
            <a:r>
              <a:rPr dirty="0" baseline="4629" sz="1800" spc="52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Symbol"/>
                <a:cs typeface="Symbol"/>
              </a:rPr>
              <a:t></a:t>
            </a:r>
            <a:r>
              <a:rPr dirty="0" baseline="4629" sz="1800" spc="-22">
                <a:latin typeface="Times New Roman"/>
                <a:cs typeface="Times New Roman"/>
              </a:rPr>
              <a:t>2</a:t>
            </a:r>
            <a:r>
              <a:rPr dirty="0" baseline="4629" sz="1800" spc="-24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Times New Roman"/>
                <a:cs typeface="Times New Roman"/>
              </a:rPr>
              <a:t>5</a:t>
            </a:r>
            <a:r>
              <a:rPr dirty="0" baseline="4629" sz="1800" spc="37" i="1">
                <a:latin typeface="Times New Roman"/>
                <a:cs typeface="Times New Roman"/>
              </a:rPr>
              <a:t>z</a:t>
            </a:r>
            <a:r>
              <a:rPr dirty="0" baseline="4629" sz="1800" spc="-26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5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39351" sz="1800" spc="-15">
                <a:latin typeface="Symbol"/>
                <a:cs typeface="Symbol"/>
              </a:rPr>
              <a:t></a:t>
            </a:r>
            <a:r>
              <a:rPr dirty="0" baseline="39351" sz="1800" spc="-15" i="1">
                <a:latin typeface="Times New Roman"/>
                <a:cs typeface="Times New Roman"/>
              </a:rPr>
              <a:t>z</a:t>
            </a:r>
            <a:r>
              <a:rPr dirty="0" baseline="39351" sz="1800" spc="120" i="1">
                <a:latin typeface="Times New Roman"/>
                <a:cs typeface="Times New Roman"/>
              </a:rPr>
              <a:t> </a:t>
            </a:r>
            <a:r>
              <a:rPr dirty="0" baseline="4629" sz="1800" spc="37" i="1">
                <a:latin typeface="Times New Roman"/>
                <a:cs typeface="Times New Roman"/>
              </a:rPr>
              <a:t>x</a:t>
            </a:r>
            <a:r>
              <a:rPr dirty="0" baseline="47619" sz="1050" spc="37">
                <a:latin typeface="Times New Roman"/>
                <a:cs typeface="Times New Roman"/>
              </a:rPr>
              <a:t>2</a:t>
            </a:r>
            <a:r>
              <a:rPr dirty="0" baseline="47619" sz="1050" spc="142">
                <a:latin typeface="Times New Roman"/>
                <a:cs typeface="Times New Roman"/>
              </a:rPr>
              <a:t> </a:t>
            </a:r>
            <a:r>
              <a:rPr dirty="0" baseline="4629" sz="1800" spc="22">
                <a:latin typeface="Times New Roman"/>
                <a:cs typeface="Times New Roman"/>
              </a:rPr>
              <a:t>cos</a:t>
            </a:r>
            <a:r>
              <a:rPr dirty="0" sz="1550" spc="15">
                <a:latin typeface="Symbol"/>
                <a:cs typeface="Symbol"/>
              </a:rPr>
              <a:t></a:t>
            </a:r>
            <a:r>
              <a:rPr dirty="0" baseline="4629" sz="1800" spc="22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Times New Roman"/>
                <a:cs typeface="Times New Roman"/>
              </a:rPr>
              <a:t>5</a:t>
            </a:r>
            <a:r>
              <a:rPr dirty="0" baseline="4629" sz="1800" spc="3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22">
                <a:latin typeface="Symbol"/>
                <a:cs typeface="Symbol"/>
              </a:rPr>
              <a:t></a:t>
            </a:r>
            <a:r>
              <a:rPr dirty="0" baseline="4629" sz="1800" spc="22">
                <a:latin typeface="Times New Roman"/>
                <a:cs typeface="Times New Roman"/>
              </a:rPr>
              <a:t>6</a:t>
            </a:r>
            <a:r>
              <a:rPr dirty="0" baseline="4629" sz="1800" spc="22" i="1">
                <a:latin typeface="Times New Roman"/>
                <a:cs typeface="Times New Roman"/>
              </a:rPr>
              <a:t>zy</a:t>
            </a:r>
            <a:r>
              <a:rPr dirty="0" baseline="4629" sz="1800" spc="-20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Times New Roman"/>
                <a:cs typeface="Times New Roman"/>
              </a:rPr>
              <a:t>6</a:t>
            </a:r>
            <a:r>
              <a:rPr dirty="0" baseline="4629" sz="1800" spc="-7" i="1">
                <a:latin typeface="Times New Roman"/>
                <a:cs typeface="Times New Roman"/>
              </a:rPr>
              <a:t>zx</a:t>
            </a:r>
            <a:r>
              <a:rPr dirty="0" sz="1550" spc="-5">
                <a:latin typeface="Symbol"/>
                <a:cs typeface="Symbol"/>
              </a:rPr>
              <a:t></a:t>
            </a:r>
            <a:r>
              <a:rPr dirty="0" sz="1550" spc="-19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6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yx</a:t>
            </a:r>
            <a:r>
              <a:rPr dirty="0" baseline="4629" sz="1800" spc="-23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Times New Roman"/>
                <a:cs typeface="Times New Roman"/>
              </a:rPr>
              <a:t>6</a:t>
            </a:r>
            <a:r>
              <a:rPr dirty="0" baseline="4629" sz="1800" spc="-7" i="1">
                <a:latin typeface="Times New Roman"/>
                <a:cs typeface="Times New Roman"/>
              </a:rPr>
              <a:t>zx</a:t>
            </a:r>
            <a:r>
              <a:rPr dirty="0" sz="1550" spc="-5">
                <a:latin typeface="Symbol"/>
                <a:cs typeface="Symbol"/>
              </a:rPr>
              <a:t></a:t>
            </a:r>
            <a:r>
              <a:rPr dirty="0" sz="1550" spc="-140">
                <a:latin typeface="Times New Roman"/>
                <a:cs typeface="Times New Roman"/>
              </a:rPr>
              <a:t> </a:t>
            </a:r>
            <a:r>
              <a:rPr dirty="0" baseline="39351" sz="1800" spc="-15">
                <a:latin typeface="Symbol"/>
                <a:cs typeface="Symbol"/>
              </a:rPr>
              <a:t></a:t>
            </a:r>
            <a:r>
              <a:rPr dirty="0" baseline="39351" sz="1800" spc="-15" i="1">
                <a:latin typeface="Times New Roman"/>
                <a:cs typeface="Times New Roman"/>
              </a:rPr>
              <a:t>z</a:t>
            </a:r>
            <a:endParaRPr baseline="39351" sz="1800">
              <a:latin typeface="Times New Roman"/>
              <a:cs typeface="Times New Roman"/>
            </a:endParaRPr>
          </a:p>
          <a:p>
            <a:pPr marL="1219835">
              <a:lnSpc>
                <a:spcPts val="1110"/>
              </a:lnSpc>
              <a:tabLst>
                <a:tab pos="428688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  <a:p>
            <a:pPr marL="501015">
              <a:lnSpc>
                <a:spcPct val="100000"/>
              </a:lnSpc>
              <a:spcBef>
                <a:spcPts val="155"/>
              </a:spcBef>
            </a:pP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18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6</a:t>
            </a:r>
            <a:r>
              <a:rPr dirty="0" sz="1200" spc="-5" i="1">
                <a:latin typeface="Times New Roman"/>
                <a:cs typeface="Times New Roman"/>
              </a:rPr>
              <a:t>zy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3584" sz="2325" spc="-67">
                <a:latin typeface="Symbol"/>
                <a:cs typeface="Symbol"/>
              </a:rPr>
              <a:t></a:t>
            </a:r>
            <a:r>
              <a:rPr dirty="0" sz="1200" spc="70">
                <a:latin typeface="Times New Roman"/>
                <a:cs typeface="Times New Roman"/>
              </a:rPr>
              <a:t>6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85" i="1">
                <a:latin typeface="Times New Roman"/>
                <a:cs typeface="Times New Roman"/>
              </a:rPr>
              <a:t>x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2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25">
                <a:latin typeface="Times New Roman"/>
                <a:cs typeface="Times New Roman"/>
              </a:rPr>
              <a:t>s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18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6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3584" sz="2325" spc="-67">
                <a:latin typeface="Symbol"/>
                <a:cs typeface="Symbol"/>
              </a:rPr>
              <a:t></a:t>
            </a:r>
            <a:r>
              <a:rPr dirty="0" sz="1200" spc="70">
                <a:latin typeface="Times New Roman"/>
                <a:cs typeface="Times New Roman"/>
              </a:rPr>
              <a:t>6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85" i="1">
                <a:latin typeface="Times New Roman"/>
                <a:cs typeface="Times New Roman"/>
              </a:rPr>
              <a:t>x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352">
                <a:latin typeface="Times New Roman"/>
                <a:cs typeface="Times New Roman"/>
              </a:rPr>
              <a:t> </a:t>
            </a:r>
            <a:r>
              <a:rPr dirty="0" u="sng" baseline="34722" sz="1800" spc="-2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4722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endParaRPr baseline="34722" sz="18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908161" y="1535886"/>
            <a:ext cx="1543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501909" y="1695424"/>
            <a:ext cx="226758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u="sng" baseline="-4629" sz="1800" spc="-2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-4629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baseline="-4629" sz="1800" spc="195" i="1">
                <a:latin typeface="Times New Roman"/>
                <a:cs typeface="Times New Roman"/>
              </a:rPr>
              <a:t> </a:t>
            </a:r>
            <a:r>
              <a:rPr dirty="0" baseline="-39351" sz="1800">
                <a:latin typeface="Symbol"/>
                <a:cs typeface="Symbol"/>
              </a:rPr>
              <a:t></a:t>
            </a:r>
            <a:r>
              <a:rPr dirty="0" baseline="-39351" sz="1800" spc="-7"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-18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7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sz="1200" spc="-16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si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sng" sz="1200" spc="-1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-3584" sz="2325" spc="-3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sz="1200" spc="-17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u="sng" sz="1200" spc="-6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1200" spc="-1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5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5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u="sng" sz="1200" spc="-18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-3584" sz="2325" spc="-18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u="sng" baseline="-3584" sz="2325" spc="-3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</a:t>
            </a:r>
            <a:r>
              <a:rPr dirty="0" u="sng" sz="12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7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6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u="sng" sz="1200" spc="-14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si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sng" sz="1200" spc="-1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-3584" sz="2325" spc="-6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sz="1200" spc="7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6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u="sng" sz="1200" spc="9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baseline="-3584" sz="2325" spc="-18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baseline="-3584" sz="2325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524928" y="1970861"/>
            <a:ext cx="1543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816234" y="1934738"/>
            <a:ext cx="19977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82">
                <a:latin typeface="Times New Roman"/>
                <a:cs typeface="Times New Roman"/>
              </a:rPr>
              <a:t>5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47619" sz="1050" spc="-7">
                <a:latin typeface="Times New Roman"/>
                <a:cs typeface="Times New Roman"/>
              </a:rPr>
              <a:t>2</a:t>
            </a:r>
            <a:r>
              <a:rPr dirty="0" baseline="47619" sz="1050">
                <a:latin typeface="Times New Roman"/>
                <a:cs typeface="Times New Roman"/>
              </a:rPr>
              <a:t> </a:t>
            </a:r>
            <a:r>
              <a:rPr dirty="0" baseline="47619" sz="1050" spc="-12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87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5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6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104">
                <a:latin typeface="Times New Roman"/>
                <a:cs typeface="Times New Roman"/>
              </a:rPr>
              <a:t>6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960627" y="2381216"/>
            <a:ext cx="4384675" cy="30353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329055">
              <a:lnSpc>
                <a:spcPts val="1095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25400">
              <a:lnSpc>
                <a:spcPts val="1095"/>
              </a:lnSpc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take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y</a:t>
            </a:r>
            <a:r>
              <a:rPr dirty="0" baseline="-43981" sz="1800" spc="44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one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slightly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one.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3621339" y="3074651"/>
            <a:ext cx="159385" cy="0"/>
          </a:xfrm>
          <a:custGeom>
            <a:avLst/>
            <a:gdLst/>
            <a:ahLst/>
            <a:cxnLst/>
            <a:rect l="l" t="t" r="r" b="b"/>
            <a:pathLst>
              <a:path w="159385" h="0">
                <a:moveTo>
                  <a:pt x="0" y="0"/>
                </a:moveTo>
                <a:lnTo>
                  <a:pt x="159364" y="0"/>
                </a:lnTo>
              </a:path>
            </a:pathLst>
          </a:custGeom>
          <a:ln w="755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4231044" y="2911278"/>
            <a:ext cx="1118870" cy="26543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  <a:tabLst>
                <a:tab pos="284480" algn="l"/>
                <a:tab pos="770255" algn="l"/>
                <a:tab pos="105537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5606651" y="3074651"/>
            <a:ext cx="159385" cy="0"/>
          </a:xfrm>
          <a:custGeom>
            <a:avLst/>
            <a:gdLst/>
            <a:ahLst/>
            <a:cxnLst/>
            <a:rect l="l" t="t" r="r" b="b"/>
            <a:pathLst>
              <a:path w="159385" h="0">
                <a:moveTo>
                  <a:pt x="0" y="0"/>
                </a:moveTo>
                <a:lnTo>
                  <a:pt x="159364" y="0"/>
                </a:lnTo>
              </a:path>
            </a:pathLst>
          </a:custGeom>
          <a:ln w="755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695869" y="3528658"/>
            <a:ext cx="159385" cy="0"/>
          </a:xfrm>
          <a:custGeom>
            <a:avLst/>
            <a:gdLst/>
            <a:ahLst/>
            <a:cxnLst/>
            <a:rect l="l" t="t" r="r" b="b"/>
            <a:pathLst>
              <a:path w="159385" h="0">
                <a:moveTo>
                  <a:pt x="0" y="0"/>
                </a:moveTo>
                <a:lnTo>
                  <a:pt x="159364" y="0"/>
                </a:lnTo>
              </a:path>
            </a:pathLst>
          </a:custGeom>
          <a:ln w="755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5494067" y="3528658"/>
            <a:ext cx="159385" cy="0"/>
          </a:xfrm>
          <a:custGeom>
            <a:avLst/>
            <a:gdLst/>
            <a:ahLst/>
            <a:cxnLst/>
            <a:rect l="l" t="t" r="r" b="b"/>
            <a:pathLst>
              <a:path w="159385" h="0">
                <a:moveTo>
                  <a:pt x="0" y="0"/>
                </a:moveTo>
                <a:lnTo>
                  <a:pt x="159364" y="0"/>
                </a:lnTo>
              </a:path>
            </a:pathLst>
          </a:custGeom>
          <a:ln w="755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3695876" y="4444620"/>
            <a:ext cx="159385" cy="0"/>
          </a:xfrm>
          <a:custGeom>
            <a:avLst/>
            <a:gdLst/>
            <a:ahLst/>
            <a:cxnLst/>
            <a:rect l="l" t="t" r="r" b="b"/>
            <a:pathLst>
              <a:path w="159385" h="0">
                <a:moveTo>
                  <a:pt x="0" y="0"/>
                </a:moveTo>
                <a:lnTo>
                  <a:pt x="159364" y="0"/>
                </a:lnTo>
              </a:path>
            </a:pathLst>
          </a:custGeom>
          <a:ln w="755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4016988" y="4444617"/>
            <a:ext cx="1936750" cy="0"/>
          </a:xfrm>
          <a:custGeom>
            <a:avLst/>
            <a:gdLst/>
            <a:ahLst/>
            <a:cxnLst/>
            <a:rect l="l" t="t" r="r" b="b"/>
            <a:pathLst>
              <a:path w="1936750" h="0">
                <a:moveTo>
                  <a:pt x="0" y="0"/>
                </a:moveTo>
                <a:lnTo>
                  <a:pt x="1936550" y="0"/>
                </a:lnTo>
              </a:path>
            </a:pathLst>
          </a:custGeom>
          <a:ln w="755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2365470" y="2943473"/>
            <a:ext cx="57150" cy="1314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242523" y="2851271"/>
            <a:ext cx="63182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389255" algn="l"/>
              </a:tabLst>
            </a:pPr>
            <a:r>
              <a:rPr dirty="0" baseline="2314" sz="1800" spc="-7">
                <a:latin typeface="Symbol"/>
                <a:cs typeface="Symbol"/>
              </a:rPr>
              <a:t></a:t>
            </a:r>
            <a:r>
              <a:rPr dirty="0" baseline="2314" sz="1800" spc="-7">
                <a:latin typeface="Times New Roman"/>
                <a:cs typeface="Times New Roman"/>
              </a:rPr>
              <a:t>	</a:t>
            </a: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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351497" y="2851271"/>
            <a:ext cx="508634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265430" algn="l"/>
              </a:tabLst>
            </a:pPr>
            <a:r>
              <a:rPr dirty="0" baseline="2314" sz="1800" spc="-7">
                <a:latin typeface="Symbol"/>
                <a:cs typeface="Symbol"/>
              </a:rPr>
              <a:t></a:t>
            </a:r>
            <a:r>
              <a:rPr dirty="0" baseline="2314" sz="1800" spc="-7">
                <a:latin typeface="Times New Roman"/>
                <a:cs typeface="Times New Roman"/>
              </a:rPr>
              <a:t>	</a:t>
            </a: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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290486" y="2911278"/>
            <a:ext cx="3303904" cy="26543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  <a:tabLst>
                <a:tab pos="1605280" algn="l"/>
                <a:tab pos="3137535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104" i="1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9">
                <a:latin typeface="Times New Roman"/>
                <a:cs typeface="Times New Roman"/>
              </a:rPr>
              <a:t> </a:t>
            </a:r>
            <a:r>
              <a:rPr dirty="0" baseline="4629" sz="1800" spc="75">
                <a:latin typeface="Times New Roman"/>
                <a:cs typeface="Times New Roman"/>
              </a:rPr>
              <a:t>5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5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5">
                <a:latin typeface="Times New Roman"/>
                <a:cs typeface="Times New Roman"/>
              </a:rPr>
              <a:t> </a:t>
            </a:r>
            <a:r>
              <a:rPr dirty="0" baseline="4629" sz="1800" spc="97">
                <a:latin typeface="Times New Roman"/>
                <a:cs typeface="Times New Roman"/>
              </a:rPr>
              <a:t>6</a:t>
            </a:r>
            <a:r>
              <a:rPr dirty="0" baseline="4629" sz="1800" spc="-7" i="1">
                <a:latin typeface="Times New Roman"/>
                <a:cs typeface="Times New Roman"/>
              </a:rPr>
              <a:t>zx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11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1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7">
                <a:latin typeface="Times New Roman"/>
                <a:cs typeface="Times New Roman"/>
              </a:rPr>
              <a:t>in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67">
                <a:latin typeface="Times New Roman"/>
                <a:cs typeface="Times New Roman"/>
              </a:rPr>
              <a:t> </a:t>
            </a:r>
            <a:r>
              <a:rPr dirty="0" baseline="4629" sz="1800" spc="97">
                <a:latin typeface="Times New Roman"/>
                <a:cs typeface="Times New Roman"/>
              </a:rPr>
              <a:t>6</a:t>
            </a:r>
            <a:r>
              <a:rPr dirty="0" baseline="4629" sz="1800" spc="-7" i="1">
                <a:latin typeface="Times New Roman"/>
                <a:cs typeface="Times New Roman"/>
              </a:rPr>
              <a:t>zx</a:t>
            </a:r>
            <a:r>
              <a:rPr dirty="0" baseline="4629" sz="1800" i="1">
                <a:latin typeface="Times New Roman"/>
                <a:cs typeface="Times New Roman"/>
              </a:rPr>
              <a:t>	</a:t>
            </a:r>
            <a:r>
              <a:rPr dirty="0" baseline="4629" sz="1800" spc="104">
                <a:latin typeface="Times New Roman"/>
                <a:cs typeface="Times New Roman"/>
              </a:rPr>
              <a:t>6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242523" y="2986834"/>
            <a:ext cx="7112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5351497" y="2986834"/>
            <a:ext cx="7112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603175" y="3066675"/>
            <a:ext cx="29654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40" i="1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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588518" y="3066675"/>
            <a:ext cx="29654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40" i="1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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242523" y="3099803"/>
            <a:ext cx="218059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560070" algn="l"/>
                <a:tab pos="2108835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788425" y="3099803"/>
            <a:ext cx="71120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1451294" y="3365285"/>
            <a:ext cx="4322445" cy="70485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50800">
              <a:lnSpc>
                <a:spcPts val="1530"/>
              </a:lnSpc>
              <a:spcBef>
                <a:spcPts val="125"/>
              </a:spcBef>
            </a:pPr>
            <a:r>
              <a:rPr dirty="0" baseline="4629" sz="1800" spc="60">
                <a:latin typeface="Times New Roman"/>
                <a:cs typeface="Times New Roman"/>
              </a:rPr>
              <a:t>2</a:t>
            </a:r>
            <a:r>
              <a:rPr dirty="0" baseline="4629" sz="1800" spc="60" i="1">
                <a:latin typeface="Times New Roman"/>
                <a:cs typeface="Times New Roman"/>
              </a:rPr>
              <a:t>x</a:t>
            </a:r>
            <a:r>
              <a:rPr dirty="0" baseline="51587" sz="1050" spc="60">
                <a:latin typeface="Times New Roman"/>
                <a:cs typeface="Times New Roman"/>
              </a:rPr>
              <a:t>2</a:t>
            </a:r>
            <a:r>
              <a:rPr dirty="0" baseline="51587" sz="1050" spc="142">
                <a:latin typeface="Times New Roman"/>
                <a:cs typeface="Times New Roman"/>
              </a:rPr>
              <a:t> </a:t>
            </a:r>
            <a:r>
              <a:rPr dirty="0" baseline="4629" sz="1800" spc="22">
                <a:latin typeface="Times New Roman"/>
                <a:cs typeface="Times New Roman"/>
              </a:rPr>
              <a:t>cos</a:t>
            </a:r>
            <a:r>
              <a:rPr dirty="0" sz="1550" spc="15">
                <a:latin typeface="Symbol"/>
                <a:cs typeface="Symbol"/>
              </a:rPr>
              <a:t></a:t>
            </a:r>
            <a:r>
              <a:rPr dirty="0" baseline="4629" sz="1800" spc="22">
                <a:latin typeface="Times New Roman"/>
                <a:cs typeface="Times New Roman"/>
              </a:rPr>
              <a:t>2</a:t>
            </a:r>
            <a:r>
              <a:rPr dirty="0" baseline="4629" sz="1800" spc="-26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baseline="4629" sz="1800" spc="30">
                <a:latin typeface="Times New Roman"/>
                <a:cs typeface="Times New Roman"/>
              </a:rPr>
              <a:t>5</a:t>
            </a:r>
            <a:r>
              <a:rPr dirty="0" baseline="4629" sz="1800" spc="3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9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baseline="4629" sz="1800" spc="44">
                <a:latin typeface="Times New Roman"/>
                <a:cs typeface="Times New Roman"/>
              </a:rPr>
              <a:t>5</a:t>
            </a:r>
            <a:r>
              <a:rPr dirty="0" baseline="4629" sz="1800" spc="44" i="1">
                <a:latin typeface="Times New Roman"/>
                <a:cs typeface="Times New Roman"/>
              </a:rPr>
              <a:t>x</a:t>
            </a:r>
            <a:r>
              <a:rPr dirty="0" baseline="51587" sz="1050" spc="44">
                <a:latin typeface="Times New Roman"/>
                <a:cs typeface="Times New Roman"/>
              </a:rPr>
              <a:t>2</a:t>
            </a:r>
            <a:r>
              <a:rPr dirty="0" baseline="51587" sz="1050" spc="142">
                <a:latin typeface="Times New Roman"/>
                <a:cs typeface="Times New Roman"/>
              </a:rPr>
              <a:t> </a:t>
            </a:r>
            <a:r>
              <a:rPr dirty="0" baseline="4629" sz="1800" spc="22">
                <a:latin typeface="Times New Roman"/>
                <a:cs typeface="Times New Roman"/>
              </a:rPr>
              <a:t>cos</a:t>
            </a:r>
            <a:r>
              <a:rPr dirty="0" sz="1550" spc="15">
                <a:latin typeface="Symbol"/>
                <a:cs typeface="Symbol"/>
              </a:rPr>
              <a:t></a:t>
            </a:r>
            <a:r>
              <a:rPr dirty="0" baseline="4629" sz="1800" spc="22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30">
                <a:latin typeface="Times New Roman"/>
                <a:cs typeface="Times New Roman"/>
              </a:rPr>
              <a:t>5</a:t>
            </a:r>
            <a:r>
              <a:rPr dirty="0" baseline="4629" sz="1800" spc="30" i="1">
                <a:latin typeface="Times New Roman"/>
                <a:cs typeface="Times New Roman"/>
              </a:rPr>
              <a:t>z</a:t>
            </a:r>
            <a:r>
              <a:rPr dirty="0" baseline="4629" sz="1800" spc="-26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39351" sz="1800" spc="-15">
                <a:latin typeface="Symbol"/>
                <a:cs typeface="Symbol"/>
              </a:rPr>
              <a:t></a:t>
            </a:r>
            <a:r>
              <a:rPr dirty="0" baseline="39351" sz="1800" spc="-15" i="1">
                <a:latin typeface="Times New Roman"/>
                <a:cs typeface="Times New Roman"/>
              </a:rPr>
              <a:t>z</a:t>
            </a:r>
            <a:r>
              <a:rPr dirty="0" baseline="39351" sz="1800" spc="22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15">
                <a:latin typeface="Times New Roman"/>
                <a:cs typeface="Times New Roman"/>
              </a:rPr>
              <a:t>cos</a:t>
            </a:r>
            <a:r>
              <a:rPr dirty="0" sz="1550" spc="10">
                <a:latin typeface="Symbol"/>
                <a:cs typeface="Symbol"/>
              </a:rPr>
              <a:t></a:t>
            </a:r>
            <a:r>
              <a:rPr dirty="0" baseline="4629" sz="1800" spc="15">
                <a:latin typeface="Times New Roman"/>
                <a:cs typeface="Times New Roman"/>
              </a:rPr>
              <a:t>6</a:t>
            </a:r>
            <a:r>
              <a:rPr dirty="0" baseline="4629" sz="1800" spc="15" i="1">
                <a:latin typeface="Times New Roman"/>
                <a:cs typeface="Times New Roman"/>
              </a:rPr>
              <a:t>zx</a:t>
            </a:r>
            <a:r>
              <a:rPr dirty="0" sz="1550" spc="10">
                <a:latin typeface="Symbol"/>
                <a:cs typeface="Symbol"/>
              </a:rPr>
              <a:t></a:t>
            </a:r>
            <a:r>
              <a:rPr dirty="0" sz="1550" spc="-19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22">
                <a:latin typeface="Times New Roman"/>
                <a:cs typeface="Times New Roman"/>
              </a:rPr>
              <a:t>6</a:t>
            </a:r>
            <a:r>
              <a:rPr dirty="0" baseline="4629" sz="1800" spc="22" i="1">
                <a:latin typeface="Times New Roman"/>
                <a:cs typeface="Times New Roman"/>
              </a:rPr>
              <a:t>xy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sin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sz="1550" spc="-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Times New Roman"/>
                <a:cs typeface="Times New Roman"/>
              </a:rPr>
              <a:t>6</a:t>
            </a:r>
            <a:r>
              <a:rPr dirty="0" baseline="4629" sz="1800" spc="-7" i="1">
                <a:latin typeface="Times New Roman"/>
                <a:cs typeface="Times New Roman"/>
              </a:rPr>
              <a:t>zx</a:t>
            </a:r>
            <a:r>
              <a:rPr dirty="0" sz="1550" spc="-5">
                <a:latin typeface="Symbol"/>
                <a:cs typeface="Symbol"/>
              </a:rPr>
              <a:t></a:t>
            </a:r>
            <a:r>
              <a:rPr dirty="0" sz="1550" spc="-130">
                <a:latin typeface="Times New Roman"/>
                <a:cs typeface="Times New Roman"/>
              </a:rPr>
              <a:t> </a:t>
            </a:r>
            <a:r>
              <a:rPr dirty="0" baseline="39351" sz="1800" spc="-15">
                <a:latin typeface="Symbol"/>
                <a:cs typeface="Symbol"/>
              </a:rPr>
              <a:t></a:t>
            </a:r>
            <a:r>
              <a:rPr dirty="0" baseline="39351" sz="1800" spc="-15" i="1">
                <a:latin typeface="Times New Roman"/>
                <a:cs typeface="Times New Roman"/>
              </a:rPr>
              <a:t>z</a:t>
            </a:r>
            <a:endParaRPr baseline="39351" sz="1800">
              <a:latin typeface="Times New Roman"/>
              <a:cs typeface="Times New Roman"/>
            </a:endParaRPr>
          </a:p>
          <a:p>
            <a:pPr marL="2251710">
              <a:lnSpc>
                <a:spcPts val="1110"/>
              </a:lnSpc>
              <a:tabLst>
                <a:tab pos="404939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 marL="180340">
              <a:lnSpc>
                <a:spcPct val="100000"/>
              </a:lnSpc>
              <a:spcBef>
                <a:spcPts val="400"/>
              </a:spcBef>
            </a:pPr>
            <a:r>
              <a:rPr dirty="0" baseline="-4385" sz="2850" spc="-44">
                <a:latin typeface="Symbol"/>
                <a:cs typeface="Symbol"/>
              </a:rPr>
              <a:t></a:t>
            </a:r>
            <a:r>
              <a:rPr dirty="0" sz="1200" spc="-30">
                <a:latin typeface="Times New Roman"/>
                <a:cs typeface="Times New Roman"/>
              </a:rPr>
              <a:t>6</a:t>
            </a:r>
            <a:r>
              <a:rPr dirty="0" sz="1200" spc="-30" i="1">
                <a:latin typeface="Times New Roman"/>
                <a:cs typeface="Times New Roman"/>
              </a:rPr>
              <a:t>xy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sin</a:t>
            </a:r>
            <a:r>
              <a:rPr dirty="0" sz="1200" spc="-130">
                <a:latin typeface="Times New Roman"/>
                <a:cs typeface="Times New Roman"/>
              </a:rPr>
              <a:t> </a:t>
            </a:r>
            <a:r>
              <a:rPr dirty="0" baseline="-3584" sz="2325" spc="-7">
                <a:latin typeface="Symbol"/>
                <a:cs typeface="Symbol"/>
              </a:rPr>
              <a:t></a:t>
            </a:r>
            <a:r>
              <a:rPr dirty="0" sz="1200" spc="-5">
                <a:latin typeface="Times New Roman"/>
                <a:cs typeface="Times New Roman"/>
              </a:rPr>
              <a:t>6</a:t>
            </a:r>
            <a:r>
              <a:rPr dirty="0" sz="1200" spc="-5" i="1">
                <a:latin typeface="Times New Roman"/>
                <a:cs typeface="Times New Roman"/>
              </a:rPr>
              <a:t>zx</a:t>
            </a:r>
            <a:r>
              <a:rPr dirty="0" baseline="-3584" sz="2325" spc="-7">
                <a:latin typeface="Symbol"/>
                <a:cs typeface="Symbol"/>
              </a:rPr>
              <a:t></a:t>
            </a:r>
            <a:r>
              <a:rPr dirty="0" baseline="-3584" sz="2325" spc="-3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5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135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Times New Roman"/>
                <a:cs typeface="Times New Roman"/>
              </a:rPr>
              <a:t>cos</a:t>
            </a:r>
            <a:r>
              <a:rPr dirty="0" baseline="-3584" sz="2325" spc="22">
                <a:latin typeface="Symbol"/>
                <a:cs typeface="Symbol"/>
              </a:rPr>
              <a:t></a:t>
            </a:r>
            <a:r>
              <a:rPr dirty="0" sz="1200" spc="1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5</a:t>
            </a:r>
            <a:r>
              <a:rPr dirty="0" sz="1200" spc="25" i="1">
                <a:latin typeface="Times New Roman"/>
                <a:cs typeface="Times New Roman"/>
              </a:rPr>
              <a:t>z</a:t>
            </a:r>
            <a:r>
              <a:rPr dirty="0" sz="1200" spc="-175" i="1">
                <a:latin typeface="Times New Roman"/>
                <a:cs typeface="Times New Roman"/>
              </a:rPr>
              <a:t> </a:t>
            </a:r>
            <a:r>
              <a:rPr dirty="0" baseline="-3584" sz="2325" spc="-225">
                <a:latin typeface="Symbol"/>
                <a:cs typeface="Symbol"/>
              </a:rPr>
              <a:t></a:t>
            </a:r>
            <a:r>
              <a:rPr dirty="0" baseline="-4385" sz="2850" spc="-225">
                <a:latin typeface="Symbol"/>
                <a:cs typeface="Symbol"/>
              </a:rPr>
              <a:t></a:t>
            </a:r>
            <a:r>
              <a:rPr dirty="0" baseline="-4385" sz="2850" spc="-337">
                <a:latin typeface="Times New Roman"/>
                <a:cs typeface="Times New Roman"/>
              </a:rPr>
              <a:t> </a:t>
            </a:r>
            <a:r>
              <a:rPr dirty="0" u="sng" baseline="34722" sz="1800" spc="-1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4722" sz="1800" spc="-1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baseline="34722" sz="1800" spc="22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cos</a:t>
            </a:r>
            <a:r>
              <a:rPr dirty="0" baseline="-3584" sz="2325" spc="15">
                <a:latin typeface="Symbol"/>
                <a:cs typeface="Symbol"/>
              </a:rPr>
              <a:t></a:t>
            </a:r>
            <a:r>
              <a:rPr dirty="0" sz="1200" spc="10">
                <a:latin typeface="Times New Roman"/>
                <a:cs typeface="Times New Roman"/>
              </a:rPr>
              <a:t>6</a:t>
            </a:r>
            <a:r>
              <a:rPr dirty="0" sz="1200" spc="10" i="1">
                <a:latin typeface="Times New Roman"/>
                <a:cs typeface="Times New Roman"/>
              </a:rPr>
              <a:t>zx</a:t>
            </a:r>
            <a:r>
              <a:rPr dirty="0" baseline="-3584" sz="2325" spc="15">
                <a:latin typeface="Symbol"/>
                <a:cs typeface="Symbol"/>
              </a:rPr>
              <a:t></a:t>
            </a:r>
            <a:r>
              <a:rPr dirty="0" baseline="-3584" sz="2325" spc="-3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40">
                <a:latin typeface="Times New Roman"/>
                <a:cs typeface="Times New Roman"/>
              </a:rPr>
              <a:t>2</a:t>
            </a:r>
            <a:r>
              <a:rPr dirty="0" sz="1200" spc="40" i="1">
                <a:latin typeface="Times New Roman"/>
                <a:cs typeface="Times New Roman"/>
              </a:rPr>
              <a:t>x</a:t>
            </a:r>
            <a:r>
              <a:rPr dirty="0" baseline="43650" sz="1050" spc="60">
                <a:latin typeface="Times New Roman"/>
                <a:cs typeface="Times New Roman"/>
              </a:rPr>
              <a:t>2</a:t>
            </a:r>
            <a:r>
              <a:rPr dirty="0" baseline="43650" sz="1050" spc="135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Times New Roman"/>
                <a:cs typeface="Times New Roman"/>
              </a:rPr>
              <a:t>cos</a:t>
            </a:r>
            <a:r>
              <a:rPr dirty="0" baseline="-3584" sz="2325" spc="22">
                <a:latin typeface="Symbol"/>
                <a:cs typeface="Symbol"/>
              </a:rPr>
              <a:t></a:t>
            </a:r>
            <a:r>
              <a:rPr dirty="0" sz="1200" spc="1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5</a:t>
            </a:r>
            <a:r>
              <a:rPr dirty="0" sz="1200" spc="25" i="1">
                <a:latin typeface="Times New Roman"/>
                <a:cs typeface="Times New Roman"/>
              </a:rPr>
              <a:t>z</a:t>
            </a:r>
            <a:r>
              <a:rPr dirty="0" sz="1200" spc="-175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endParaRPr baseline="-3584" sz="2325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703166" y="3962486"/>
            <a:ext cx="154305" cy="2089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914400" y="914399"/>
            <a:ext cx="5943600" cy="3950335"/>
          </a:xfrm>
          <a:custGeom>
            <a:avLst/>
            <a:gdLst/>
            <a:ahLst/>
            <a:cxnLst/>
            <a:rect l="l" t="t" r="r" b="b"/>
            <a:pathLst>
              <a:path w="5943600" h="395033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3944112"/>
                </a:lnTo>
                <a:lnTo>
                  <a:pt x="6096" y="3944112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3944112"/>
                </a:lnTo>
                <a:lnTo>
                  <a:pt x="0" y="3950208"/>
                </a:lnTo>
                <a:lnTo>
                  <a:pt x="6096" y="3950208"/>
                </a:lnTo>
                <a:lnTo>
                  <a:pt x="5937504" y="3950208"/>
                </a:lnTo>
                <a:lnTo>
                  <a:pt x="5943600" y="3950208"/>
                </a:lnTo>
                <a:lnTo>
                  <a:pt x="5943600" y="394411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 txBox="1"/>
          <p:nvPr/>
        </p:nvSpPr>
        <p:spPr>
          <a:xfrm>
            <a:off x="889000" y="4160806"/>
            <a:ext cx="5759450" cy="124460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2817495">
              <a:lnSpc>
                <a:spcPct val="100000"/>
              </a:lnSpc>
              <a:spcBef>
                <a:spcPts val="125"/>
              </a:spcBef>
              <a:tabLst>
                <a:tab pos="3241675" algn="l"/>
              </a:tabLst>
            </a:pPr>
            <a:r>
              <a:rPr dirty="0" baseline="-4629" sz="1800" spc="-30">
                <a:latin typeface="Symbol"/>
                <a:cs typeface="Symbol"/>
              </a:rPr>
              <a:t></a:t>
            </a:r>
            <a:r>
              <a:rPr dirty="0" baseline="-4629" sz="1800" spc="-7" i="1">
                <a:latin typeface="Times New Roman"/>
                <a:cs typeface="Times New Roman"/>
              </a:rPr>
              <a:t>z</a:t>
            </a:r>
            <a:r>
              <a:rPr dirty="0" baseline="-4629" sz="1800" i="1">
                <a:latin typeface="Times New Roman"/>
                <a:cs typeface="Times New Roman"/>
              </a:rPr>
              <a:t>	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</a:t>
            </a:r>
            <a:r>
              <a:rPr dirty="0" sz="1200" spc="125">
                <a:latin typeface="Times New Roman"/>
                <a:cs typeface="Times New Roman"/>
              </a:rPr>
              <a:t>s</a:t>
            </a:r>
            <a:r>
              <a:rPr dirty="0" baseline="-3584" sz="2325" spc="-67">
                <a:latin typeface="Symbol"/>
                <a:cs typeface="Symbol"/>
              </a:rPr>
              <a:t></a:t>
            </a:r>
            <a:r>
              <a:rPr dirty="0" sz="1200" spc="70">
                <a:latin typeface="Times New Roman"/>
                <a:cs typeface="Times New Roman"/>
              </a:rPr>
              <a:t>6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85" i="1">
                <a:latin typeface="Times New Roman"/>
                <a:cs typeface="Times New Roman"/>
              </a:rPr>
              <a:t>x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3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</a:t>
            </a:r>
            <a:r>
              <a:rPr dirty="0" sz="1200" spc="125">
                <a:latin typeface="Times New Roman"/>
                <a:cs typeface="Times New Roman"/>
              </a:rPr>
              <a:t>s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sz="1200" spc="50">
                <a:latin typeface="Times New Roman"/>
                <a:cs typeface="Times New Roman"/>
              </a:rPr>
              <a:t>5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18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endParaRPr baseline="-3584" sz="2325">
              <a:latin typeface="Symbol"/>
              <a:cs typeface="Symbol"/>
            </a:endParaRPr>
          </a:p>
          <a:p>
            <a:pPr marL="2813685">
              <a:lnSpc>
                <a:spcPct val="100000"/>
              </a:lnSpc>
              <a:spcBef>
                <a:spcPts val="25"/>
              </a:spcBef>
            </a:pPr>
            <a:r>
              <a:rPr dirty="0" baseline="4629" sz="1800" spc="-30">
                <a:latin typeface="Symbol"/>
                <a:cs typeface="Symbol"/>
              </a:rPr>
              <a:t>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baseline="48611" sz="1800" spc="-7">
                <a:latin typeface="Symbol"/>
                <a:cs typeface="Symbol"/>
              </a:rPr>
              <a:t></a:t>
            </a:r>
            <a:r>
              <a:rPr dirty="0" baseline="48611" sz="1800" spc="75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Times New Roman"/>
                <a:cs typeface="Times New Roman"/>
              </a:rPr>
              <a:t>6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1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 spc="-7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104">
                <a:latin typeface="Times New Roman"/>
                <a:cs typeface="Times New Roman"/>
              </a:rPr>
              <a:t>6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75">
                <a:latin typeface="Times New Roman"/>
                <a:cs typeface="Times New Roman"/>
              </a:rPr>
              <a:t>5</a:t>
            </a:r>
            <a:r>
              <a:rPr dirty="0" baseline="4629" sz="1800" spc="75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135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c</a:t>
            </a:r>
            <a:r>
              <a:rPr dirty="0" baseline="4629" sz="1800" spc="-7">
                <a:latin typeface="Times New Roman"/>
                <a:cs typeface="Times New Roman"/>
              </a:rPr>
              <a:t>o</a:t>
            </a:r>
            <a:r>
              <a:rPr dirty="0" baseline="4629" sz="1800" spc="187">
                <a:latin typeface="Times New Roman"/>
                <a:cs typeface="Times New Roman"/>
              </a:rPr>
              <a:t>s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75">
                <a:latin typeface="Times New Roman"/>
                <a:cs typeface="Times New Roman"/>
              </a:rPr>
              <a:t>5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400">
              <a:latin typeface="Symbol"/>
              <a:cs typeface="Symbol"/>
            </a:endParaRPr>
          </a:p>
          <a:p>
            <a:pPr marL="25400" marR="17780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There’s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these. 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5">
                <a:latin typeface="Calibri"/>
                <a:cs typeface="Calibri"/>
              </a:rPr>
              <a:t> 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implicit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later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section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58859" y="8124997"/>
            <a:ext cx="211197" cy="247595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3942917" y="8174140"/>
            <a:ext cx="2783205" cy="187960"/>
          </a:xfrm>
          <a:custGeom>
            <a:avLst/>
            <a:gdLst/>
            <a:ahLst/>
            <a:cxnLst/>
            <a:rect l="l" t="t" r="r" b="b"/>
            <a:pathLst>
              <a:path w="2783204" h="187959">
                <a:moveTo>
                  <a:pt x="2750680" y="-8"/>
                </a:moveTo>
                <a:lnTo>
                  <a:pt x="33165" y="-8"/>
                </a:lnTo>
                <a:lnTo>
                  <a:pt x="8294" y="41740"/>
                </a:lnTo>
                <a:lnTo>
                  <a:pt x="3" y="93790"/>
                </a:lnTo>
                <a:lnTo>
                  <a:pt x="8294" y="145841"/>
                </a:lnTo>
                <a:lnTo>
                  <a:pt x="33165" y="187589"/>
                </a:lnTo>
                <a:lnTo>
                  <a:pt x="2750680" y="182541"/>
                </a:lnTo>
                <a:lnTo>
                  <a:pt x="2774883" y="141916"/>
                </a:lnTo>
                <a:lnTo>
                  <a:pt x="2782951" y="91266"/>
                </a:lnTo>
                <a:lnTo>
                  <a:pt x="2774883" y="40616"/>
                </a:lnTo>
                <a:lnTo>
                  <a:pt x="2750680" y="-8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493141" y="8156402"/>
            <a:ext cx="318770" cy="208279"/>
          </a:xfrm>
          <a:custGeom>
            <a:avLst/>
            <a:gdLst/>
            <a:ahLst/>
            <a:cxnLst/>
            <a:rect l="l" t="t" r="r" b="b"/>
            <a:pathLst>
              <a:path w="318770" h="208279">
                <a:moveTo>
                  <a:pt x="283412" y="-8"/>
                </a:moveTo>
                <a:lnTo>
                  <a:pt x="35276" y="-8"/>
                </a:lnTo>
                <a:lnTo>
                  <a:pt x="11760" y="35716"/>
                </a:lnTo>
                <a:lnTo>
                  <a:pt x="3" y="80208"/>
                </a:lnTo>
                <a:lnTo>
                  <a:pt x="3" y="127622"/>
                </a:lnTo>
                <a:lnTo>
                  <a:pt x="11760" y="172114"/>
                </a:lnTo>
                <a:lnTo>
                  <a:pt x="35276" y="207840"/>
                </a:lnTo>
                <a:lnTo>
                  <a:pt x="283412" y="207840"/>
                </a:lnTo>
                <a:lnTo>
                  <a:pt x="306928" y="172114"/>
                </a:lnTo>
                <a:lnTo>
                  <a:pt x="318685" y="127622"/>
                </a:lnTo>
                <a:lnTo>
                  <a:pt x="318685" y="80208"/>
                </a:lnTo>
                <a:lnTo>
                  <a:pt x="306928" y="35716"/>
                </a:lnTo>
                <a:lnTo>
                  <a:pt x="283412" y="-8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14906" y="8124997"/>
            <a:ext cx="137238" cy="247595"/>
          </a:xfrm>
          <a:prstGeom prst="rect">
            <a:avLst/>
          </a:prstGeom>
        </p:spPr>
      </p:pic>
      <p:sp>
        <p:nvSpPr>
          <p:cNvPr id="6" name="object 6"/>
          <p:cNvSpPr/>
          <p:nvPr/>
        </p:nvSpPr>
        <p:spPr>
          <a:xfrm>
            <a:off x="881164" y="8408834"/>
            <a:ext cx="5710555" cy="372110"/>
          </a:xfrm>
          <a:custGeom>
            <a:avLst/>
            <a:gdLst/>
            <a:ahLst/>
            <a:cxnLst/>
            <a:rect l="l" t="t" r="r" b="b"/>
            <a:pathLst>
              <a:path w="5710555" h="372109">
                <a:moveTo>
                  <a:pt x="5709945" y="93802"/>
                </a:moveTo>
                <a:lnTo>
                  <a:pt x="5701652" y="41757"/>
                </a:lnTo>
                <a:lnTo>
                  <a:pt x="5676785" y="0"/>
                </a:lnTo>
                <a:lnTo>
                  <a:pt x="33324" y="12"/>
                </a:lnTo>
                <a:lnTo>
                  <a:pt x="8458" y="41757"/>
                </a:lnTo>
                <a:lnTo>
                  <a:pt x="165" y="93814"/>
                </a:lnTo>
                <a:lnTo>
                  <a:pt x="8458" y="145859"/>
                </a:lnTo>
                <a:lnTo>
                  <a:pt x="32270" y="185864"/>
                </a:lnTo>
                <a:lnTo>
                  <a:pt x="8293" y="226123"/>
                </a:lnTo>
                <a:lnTo>
                  <a:pt x="0" y="278180"/>
                </a:lnTo>
                <a:lnTo>
                  <a:pt x="8293" y="330225"/>
                </a:lnTo>
                <a:lnTo>
                  <a:pt x="33159" y="371970"/>
                </a:lnTo>
                <a:lnTo>
                  <a:pt x="577507" y="371970"/>
                </a:lnTo>
                <a:lnTo>
                  <a:pt x="602373" y="330225"/>
                </a:lnTo>
                <a:lnTo>
                  <a:pt x="610666" y="278180"/>
                </a:lnTo>
                <a:lnTo>
                  <a:pt x="602373" y="226123"/>
                </a:lnTo>
                <a:lnTo>
                  <a:pt x="579424" y="187617"/>
                </a:lnTo>
                <a:lnTo>
                  <a:pt x="5676785" y="187604"/>
                </a:lnTo>
                <a:lnTo>
                  <a:pt x="5701652" y="145846"/>
                </a:lnTo>
                <a:lnTo>
                  <a:pt x="5709945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881170" y="8174146"/>
            <a:ext cx="2560955" cy="187960"/>
          </a:xfrm>
          <a:custGeom>
            <a:avLst/>
            <a:gdLst/>
            <a:ahLst/>
            <a:cxnLst/>
            <a:rect l="l" t="t" r="r" b="b"/>
            <a:pathLst>
              <a:path w="2560954" h="187959">
                <a:moveTo>
                  <a:pt x="2527272" y="-8"/>
                </a:moveTo>
                <a:lnTo>
                  <a:pt x="33163" y="-8"/>
                </a:lnTo>
                <a:lnTo>
                  <a:pt x="8290" y="41740"/>
                </a:lnTo>
                <a:lnTo>
                  <a:pt x="0" y="93790"/>
                </a:lnTo>
                <a:lnTo>
                  <a:pt x="8290" y="145841"/>
                </a:lnTo>
                <a:lnTo>
                  <a:pt x="33163" y="187589"/>
                </a:lnTo>
                <a:lnTo>
                  <a:pt x="2527272" y="187589"/>
                </a:lnTo>
                <a:lnTo>
                  <a:pt x="2552144" y="145841"/>
                </a:lnTo>
                <a:lnTo>
                  <a:pt x="2560435" y="93790"/>
                </a:lnTo>
                <a:lnTo>
                  <a:pt x="2552144" y="41740"/>
                </a:lnTo>
                <a:lnTo>
                  <a:pt x="2527272" y="-8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8" name="object 8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80287" y="850393"/>
              <a:ext cx="3040379" cy="473962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/>
          <p:nvPr/>
        </p:nvSpPr>
        <p:spPr>
          <a:xfrm>
            <a:off x="4330320" y="2020060"/>
            <a:ext cx="158115" cy="0"/>
          </a:xfrm>
          <a:custGeom>
            <a:avLst/>
            <a:gdLst/>
            <a:ahLst/>
            <a:cxnLst/>
            <a:rect l="l" t="t" r="r" b="b"/>
            <a:pathLst>
              <a:path w="158114" h="0">
                <a:moveTo>
                  <a:pt x="0" y="0"/>
                </a:moveTo>
                <a:lnTo>
                  <a:pt x="15780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4991787" y="1889090"/>
            <a:ext cx="113664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16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567559" y="1876390"/>
            <a:ext cx="620395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19734" algn="l"/>
              </a:tabLst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204">
                <a:latin typeface="Times New Roman"/>
                <a:cs typeface="Times New Roman"/>
              </a:rPr>
              <a:t> </a:t>
            </a:r>
            <a:r>
              <a:rPr dirty="0" sz="700" spc="204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	</a:t>
            </a:r>
            <a:r>
              <a:rPr dirty="0" sz="800" spc="-5" i="1">
                <a:latin typeface="Times New Roman"/>
                <a:cs typeface="Times New Roman"/>
              </a:rPr>
              <a:t>z</a:t>
            </a:r>
            <a:r>
              <a:rPr dirty="0" sz="800" spc="530" i="1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50900" y="900176"/>
            <a:ext cx="3923029" cy="103695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2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2-2</a:t>
            </a:r>
            <a:r>
              <a:rPr dirty="0" sz="1600" spc="-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 </a:t>
            </a:r>
            <a:r>
              <a:rPr dirty="0" sz="1600" b="1">
                <a:latin typeface="Calibri"/>
                <a:cs typeface="Calibri"/>
              </a:rPr>
              <a:t>Partial</a:t>
            </a:r>
            <a:r>
              <a:rPr dirty="0" sz="1600" spc="-5" b="1">
                <a:latin typeface="Calibri"/>
                <a:cs typeface="Calibri"/>
              </a:rPr>
              <a:t> Derivatives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1.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00">
              <a:latin typeface="Calibri"/>
              <a:cs typeface="Calibri"/>
            </a:endParaRPr>
          </a:p>
          <a:p>
            <a:pPr algn="r" marR="302260">
              <a:lnSpc>
                <a:spcPct val="100000"/>
              </a:lnSpc>
              <a:spcBef>
                <a:spcPts val="5"/>
              </a:spcBef>
            </a:pPr>
            <a:r>
              <a:rPr dirty="0" baseline="-25462" sz="1800" spc="37" i="1">
                <a:latin typeface="Times New Roman"/>
                <a:cs typeface="Times New Roman"/>
              </a:rPr>
              <a:t>z</a:t>
            </a:r>
            <a:r>
              <a:rPr dirty="0" sz="700" spc="2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691494" y="1856946"/>
            <a:ext cx="10325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44" i="1">
                <a:latin typeface="Times New Roman"/>
                <a:cs typeface="Times New Roman"/>
              </a:rPr>
              <a:t>y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Times New Roman"/>
                <a:cs typeface="Times New Roman"/>
              </a:rPr>
              <a:t>4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-104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767937" y="1893056"/>
            <a:ext cx="1276985" cy="259079"/>
          </a:xfrm>
          <a:prstGeom prst="rect">
            <a:avLst/>
          </a:prstGeom>
        </p:spPr>
        <p:txBody>
          <a:bodyPr wrap="square" lIns="0" tIns="144780" rIns="0" bIns="0" rtlCol="0" vert="horz">
            <a:spAutoFit/>
          </a:bodyPr>
          <a:lstStyle/>
          <a:p>
            <a:pPr marL="143510" marR="30480" indent="-143510">
              <a:lnSpc>
                <a:spcPct val="27800"/>
              </a:lnSpc>
              <a:spcBef>
                <a:spcPts val="1140"/>
              </a:spcBef>
              <a:buFont typeface="Symbol"/>
              <a:buChar char=""/>
              <a:tabLst>
                <a:tab pos="143510" algn="l"/>
                <a:tab pos="750570" algn="l"/>
              </a:tabLst>
            </a:pPr>
            <a:r>
              <a:rPr dirty="0" sz="1200" b="1">
                <a:latin typeface="Times New Roman"/>
                <a:cs typeface="Times New Roman"/>
              </a:rPr>
              <a:t>e</a:t>
            </a:r>
            <a:r>
              <a:rPr dirty="0" sz="1200" b="1">
                <a:latin typeface="Times New Roman"/>
                <a:cs typeface="Times New Roman"/>
              </a:rPr>
              <a:t> </a:t>
            </a:r>
            <a:r>
              <a:rPr dirty="0" sz="1200" spc="-15" b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4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	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  </a:t>
            </a: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850826" y="2187011"/>
            <a:ext cx="6036310" cy="241871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3500" marR="11874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clearly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,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10">
                <a:latin typeface="Calibri"/>
                <a:cs typeface="Calibri"/>
              </a:rPr>
              <a:t>so </a:t>
            </a:r>
            <a:r>
              <a:rPr dirty="0" sz="1100">
                <a:latin typeface="Calibri"/>
                <a:cs typeface="Calibri"/>
              </a:rPr>
              <a:t>we’ll have </a:t>
            </a:r>
            <a:r>
              <a:rPr dirty="0" sz="1100" spc="-5">
                <a:latin typeface="Calibri"/>
                <a:cs typeface="Calibri"/>
              </a:rPr>
              <a:t>three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7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 </a:t>
            </a:r>
            <a:r>
              <a:rPr dirty="0" sz="1100" spc="-5">
                <a:latin typeface="Calibri"/>
                <a:cs typeface="Calibri"/>
              </a:rPr>
              <a:t>partial derivatives and </a:t>
            </a:r>
            <a:r>
              <a:rPr dirty="0" sz="1100">
                <a:latin typeface="Calibri"/>
                <a:cs typeface="Calibri"/>
              </a:rPr>
              <a:t>each 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 </a:t>
            </a:r>
            <a:r>
              <a:rPr dirty="0" sz="1100">
                <a:latin typeface="Calibri"/>
                <a:cs typeface="Calibri"/>
              </a:rPr>
              <a:t>easy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compute.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62865" marR="30480">
              <a:lnSpc>
                <a:spcPct val="109800"/>
              </a:lnSpc>
            </a:pP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when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computing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individual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 treated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5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instance,</a:t>
            </a:r>
            <a:r>
              <a:rPr dirty="0" sz="1100">
                <a:latin typeface="Calibri"/>
                <a:cs typeface="Calibri"/>
              </a:rPr>
              <a:t> 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treated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means</a:t>
            </a:r>
            <a:r>
              <a:rPr dirty="0" sz="1100" spc="-5">
                <a:latin typeface="Calibri"/>
                <a:cs typeface="Calibri"/>
              </a:rPr>
              <a:t> that,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fourth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 considered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 </a:t>
            </a:r>
            <a:r>
              <a:rPr dirty="0" sz="1100">
                <a:latin typeface="Calibri"/>
                <a:cs typeface="Calibri"/>
              </a:rPr>
              <a:t>(they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’s)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zero.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</a:t>
            </a:r>
            <a:r>
              <a:rPr dirty="0" sz="1100">
                <a:latin typeface="Calibri"/>
                <a:cs typeface="Calibri"/>
              </a:rPr>
              <a:t> types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terms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properly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tends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biggest mistakes students 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initially</a:t>
            </a:r>
            <a:r>
              <a:rPr dirty="0" sz="1100">
                <a:latin typeface="Calibri"/>
                <a:cs typeface="Calibri"/>
              </a:rPr>
              <a:t> when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taking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students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alone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 contain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respect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250">
              <a:latin typeface="Calibri"/>
              <a:cs typeface="Calibri"/>
            </a:endParaRPr>
          </a:p>
          <a:p>
            <a:pPr marL="6286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three</a:t>
            </a:r>
            <a:r>
              <a:rPr dirty="0" sz="1100">
                <a:latin typeface="Calibri"/>
                <a:cs typeface="Calibri"/>
              </a:rPr>
              <a:t> 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problem.</a:t>
            </a:r>
            <a:endParaRPr sz="1100">
              <a:latin typeface="Calibri"/>
              <a:cs typeface="Calibri"/>
            </a:endParaRPr>
          </a:p>
        </p:txBody>
      </p:sp>
      <p:graphicFrame>
        <p:nvGraphicFramePr>
          <p:cNvPr id="18" name="object 18"/>
          <p:cNvGraphicFramePr>
            <a:graphicFrameLocks noGrp="1"/>
          </p:cNvGraphicFramePr>
          <p:nvPr/>
        </p:nvGraphicFramePr>
        <p:xfrm>
          <a:off x="2692965" y="4837101"/>
          <a:ext cx="1927225" cy="12833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9885"/>
                <a:gridCol w="156844"/>
                <a:gridCol w="438784"/>
                <a:gridCol w="657225"/>
                <a:gridCol w="311150"/>
              </a:tblGrid>
              <a:tr h="221882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90"/>
                        </a:spcBef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z="1200" spc="27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34722" sz="1800">
                          <a:latin typeface="Symbol"/>
                          <a:cs typeface="Symbol"/>
                        </a:rPr>
                        <a:t></a:t>
                      </a:r>
                      <a:endParaRPr baseline="-34722" sz="1800">
                        <a:latin typeface="Symbol"/>
                        <a:cs typeface="Symbol"/>
                      </a:endParaRPr>
                    </a:p>
                  </a:txBody>
                  <a:tcPr marL="0" marR="0" marB="0" marT="1143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algn="r" marR="22225">
                        <a:lnSpc>
                          <a:spcPts val="835"/>
                        </a:lnSpc>
                      </a:pPr>
                      <a:r>
                        <a:rPr dirty="0" sz="700">
                          <a:latin typeface="Times New Roman"/>
                          <a:cs typeface="Times New Roman"/>
                        </a:rPr>
                        <a:t>2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635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8580">
                        <a:lnSpc>
                          <a:spcPct val="100000"/>
                        </a:lnSpc>
                        <a:spcBef>
                          <a:spcPts val="90"/>
                        </a:spcBef>
                        <a:tabLst>
                          <a:tab pos="274955" algn="l"/>
                        </a:tabLst>
                      </a:pPr>
                      <a:r>
                        <a:rPr dirty="0" baseline="-15873" sz="1050" spc="-7">
                          <a:latin typeface="Times New Roman"/>
                          <a:cs typeface="Times New Roman"/>
                        </a:rPr>
                        <a:t>2	</a:t>
                      </a:r>
                      <a:r>
                        <a:rPr dirty="0" sz="1200" spc="4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spc="4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3650" sz="1050" spc="60">
                          <a:latin typeface="Times New Roman"/>
                          <a:cs typeface="Times New Roman"/>
                        </a:rPr>
                        <a:t>3</a:t>
                      </a:r>
                      <a:endParaRPr baseline="43650"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143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184785">
                        <a:lnSpc>
                          <a:spcPts val="835"/>
                        </a:lnSpc>
                      </a:pPr>
                      <a:r>
                        <a:rPr dirty="0" sz="700" spc="-5">
                          <a:latin typeface="Times New Roman"/>
                          <a:cs typeface="Times New Roman"/>
                        </a:rPr>
                        <a:t>15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635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408259">
                <a:tc gridSpan="5">
                  <a:txBody>
                    <a:bodyPr/>
                    <a:lstStyle/>
                    <a:p>
                      <a:pPr marL="40005">
                        <a:lnSpc>
                          <a:spcPts val="540"/>
                        </a:lnSpc>
                        <a:tabLst>
                          <a:tab pos="381635" algn="l"/>
                        </a:tabLst>
                      </a:pPr>
                      <a:r>
                        <a:rPr dirty="0" baseline="-43981" sz="1800" spc="-22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baseline="-43981" sz="1800" i="1">
                          <a:latin typeface="Times New Roman"/>
                          <a:cs typeface="Times New Roman"/>
                        </a:rPr>
                        <a:t>x	</a:t>
                      </a:r>
                      <a:r>
                        <a:rPr dirty="0" sz="1200" spc="85" i="1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baseline="-22222" sz="112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-22222" sz="112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22222" sz="1125" spc="52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1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z="1200" spc="7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x </a:t>
                      </a:r>
                      <a:r>
                        <a:rPr dirty="0" sz="1200" spc="-2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y </a:t>
                      </a:r>
                      <a:r>
                        <a:rPr dirty="0" sz="1200" spc="14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4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3981" sz="1800" spc="52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-31746" sz="105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-31746" sz="1050">
                          <a:latin typeface="Times New Roman"/>
                          <a:cs typeface="Times New Roman"/>
                        </a:rPr>
                        <a:t>   </a:t>
                      </a:r>
                      <a:r>
                        <a:rPr dirty="0" baseline="-31746" sz="1050" spc="-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z="1200" spc="7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x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6830">
                        <a:lnSpc>
                          <a:spcPts val="800"/>
                        </a:lnSpc>
                        <a:spcBef>
                          <a:spcPts val="1775"/>
                        </a:spcBef>
                      </a:pPr>
                      <a:r>
                        <a:rPr dirty="0" baseline="34722" sz="1800" spc="-22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baseline="34722" sz="1800" i="1">
                          <a:latin typeface="Times New Roman"/>
                          <a:cs typeface="Times New Roman"/>
                        </a:rPr>
                        <a:t>f </a:t>
                      </a:r>
                      <a:r>
                        <a:rPr dirty="0" baseline="34722" sz="1800" spc="6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f  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55">
                          <a:latin typeface="Times New Roman"/>
                          <a:cs typeface="Times New Roman"/>
                        </a:rPr>
                        <a:t>8</a:t>
                      </a:r>
                      <a:r>
                        <a:rPr dirty="0" sz="1200" spc="3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43650" sz="1050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spc="-6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2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sz="1200" spc="70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baseline="40740" sz="112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0740" sz="1125" spc="22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5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 spc="-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457614">
                <a:tc>
                  <a:txBody>
                    <a:bodyPr/>
                    <a:lstStyle/>
                    <a:p>
                      <a:pPr marL="3873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y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480"/>
                        </a:spcBef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z="1200" spc="27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34722" sz="1800">
                          <a:latin typeface="Symbol"/>
                          <a:cs typeface="Symbol"/>
                        </a:rPr>
                        <a:t></a:t>
                      </a:r>
                      <a:endParaRPr baseline="-34722" sz="1800">
                        <a:latin typeface="Symbol"/>
                        <a:cs typeface="Symbol"/>
                      </a:endParaRPr>
                    </a:p>
                  </a:txBody>
                  <a:tcPr marL="0" marR="0" marB="0" marT="381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0170">
                        <a:lnSpc>
                          <a:spcPts val="755"/>
                        </a:lnSpc>
                      </a:pPr>
                      <a:r>
                        <a:rPr dirty="0" sz="750" i="1">
                          <a:latin typeface="Times New Roman"/>
                          <a:cs typeface="Times New Roman"/>
                        </a:rPr>
                        <a:t>y</a:t>
                      </a:r>
                      <a:endParaRPr sz="75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endParaRPr sz="850">
                        <a:latin typeface="Times New Roman"/>
                        <a:cs typeface="Times New Roman"/>
                      </a:endParaRPr>
                    </a:p>
                    <a:p>
                      <a:pPr marL="31750">
                        <a:lnSpc>
                          <a:spcPts val="800"/>
                        </a:lnSpc>
                      </a:pPr>
                      <a:r>
                        <a:rPr dirty="0" sz="1200" i="1">
                          <a:latin typeface="Times New Roman"/>
                          <a:cs typeface="Times New Roman"/>
                        </a:rPr>
                        <a:t>f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500">
                        <a:latin typeface="Times New Roman"/>
                        <a:cs typeface="Times New Roman"/>
                      </a:endParaRPr>
                    </a:p>
                    <a:p>
                      <a:pPr algn="r">
                        <a:lnSpc>
                          <a:spcPts val="800"/>
                        </a:lnSpc>
                        <a:spcBef>
                          <a:spcPts val="975"/>
                        </a:spcBef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25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25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baseline="40740" sz="1125" spc="37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0740" sz="1125" spc="-22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y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950">
                        <a:latin typeface="Times New Roman"/>
                        <a:cs typeface="Times New Roman"/>
                      </a:endParaRPr>
                    </a:p>
                    <a:p>
                      <a:pPr algn="ctr" marL="106045">
                        <a:lnSpc>
                          <a:spcPts val="434"/>
                        </a:lnSpc>
                      </a:pPr>
                      <a:r>
                        <a:rPr dirty="0" sz="700">
                          <a:latin typeface="Times New Roman"/>
                          <a:cs typeface="Times New Roman"/>
                        </a:rPr>
                        <a:t>2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4445">
                        <a:lnSpc>
                          <a:spcPts val="1035"/>
                        </a:lnSpc>
                      </a:pPr>
                      <a:r>
                        <a:rPr dirty="0" baseline="-15873" sz="1050" spc="-7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-15873" sz="1050" spc="15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34722" sz="18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baseline="-34722" sz="1800" spc="-8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15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z="1200" spc="15" i="1">
                          <a:latin typeface="Times New Roman"/>
                          <a:cs typeface="Times New Roman"/>
                        </a:rPr>
                        <a:t>z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187953">
                <a:tc grid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19" name="object 19"/>
          <p:cNvSpPr txBox="1"/>
          <p:nvPr/>
        </p:nvSpPr>
        <p:spPr>
          <a:xfrm>
            <a:off x="901700" y="6300318"/>
            <a:ext cx="557466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>
                <a:latin typeface="Calibri"/>
                <a:cs typeface="Calibri"/>
              </a:rPr>
              <a:t> 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doesn’t </a:t>
            </a:r>
            <a:r>
              <a:rPr dirty="0" sz="1100">
                <a:latin typeface="Calibri"/>
                <a:cs typeface="Calibri"/>
              </a:rPr>
              <a:t>matter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we’re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familiar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both forms.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96111" y="690067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850900" y="7175831"/>
            <a:ext cx="5894070" cy="1602105"/>
          </a:xfrm>
          <a:prstGeom prst="rect">
            <a:avLst/>
          </a:prstGeom>
        </p:spPr>
        <p:txBody>
          <a:bodyPr wrap="square" lIns="0" tIns="10477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825"/>
              </a:spcBef>
            </a:pPr>
            <a:r>
              <a:rPr dirty="0" sz="1100">
                <a:latin typeface="Calibri"/>
                <a:cs typeface="Calibri"/>
              </a:rPr>
              <a:t>2. </a:t>
            </a:r>
            <a:r>
              <a:rPr dirty="0" sz="1100" spc="-5">
                <a:latin typeface="Calibri"/>
                <a:cs typeface="Calibri"/>
              </a:rPr>
              <a:t>Find all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</a:t>
            </a:r>
            <a:r>
              <a:rPr dirty="0" sz="1100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000">
              <a:latin typeface="Calibri"/>
              <a:cs typeface="Calibri"/>
            </a:endParaRPr>
          </a:p>
          <a:p>
            <a:pPr algn="ctr" marL="180975">
              <a:lnSpc>
                <a:spcPct val="100000"/>
              </a:lnSpc>
            </a:pPr>
            <a:r>
              <a:rPr dirty="0" sz="1200" i="1">
                <a:latin typeface="Times New Roman"/>
                <a:cs typeface="Times New Roman"/>
              </a:rPr>
              <a:t>w</a:t>
            </a:r>
            <a:r>
              <a:rPr dirty="0" sz="1200" spc="-5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35" b="1">
                <a:latin typeface="Times New Roman"/>
                <a:cs typeface="Times New Roman"/>
              </a:rPr>
              <a:t>e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 spc="-142">
                <a:latin typeface="Times New Roman"/>
                <a:cs typeface="Times New Roman"/>
              </a:rPr>
              <a:t> </a:t>
            </a:r>
            <a:r>
              <a:rPr dirty="0" baseline="38194" sz="1200" spc="6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Symbol"/>
                <a:cs typeface="Symbol"/>
              </a:rPr>
              <a:t></a:t>
            </a:r>
            <a:r>
              <a:rPr dirty="0" baseline="43650" sz="1050" spc="-157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z</a:t>
            </a:r>
            <a:r>
              <a:rPr dirty="0" baseline="38194" sz="1200" spc="-67" i="1">
                <a:latin typeface="Times New Roman"/>
                <a:cs typeface="Times New Roman"/>
              </a:rPr>
              <a:t> </a:t>
            </a:r>
            <a:r>
              <a:rPr dirty="0" baseline="78703" sz="900">
                <a:latin typeface="Times New Roman"/>
                <a:cs typeface="Times New Roman"/>
              </a:rPr>
              <a:t>4</a:t>
            </a:r>
            <a:r>
              <a:rPr dirty="0" baseline="78703" sz="900" spc="-67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y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-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endParaRPr baseline="43650" sz="1050">
              <a:latin typeface="Times New Roman"/>
              <a:cs typeface="Times New Roman"/>
            </a:endParaRPr>
          </a:p>
          <a:p>
            <a:pPr marL="62865">
              <a:lnSpc>
                <a:spcPts val="1315"/>
              </a:lnSpc>
              <a:spcBef>
                <a:spcPts val="480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2865">
              <a:lnSpc>
                <a:spcPts val="1914"/>
              </a:lnSpc>
            </a:pP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isn’t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written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explicitly</a:t>
            </a:r>
            <a:r>
              <a:rPr dirty="0" baseline="5050" sz="1650">
                <a:latin typeface="Calibri"/>
                <a:cs typeface="Calibri"/>
              </a:rPr>
              <a:t> with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240">
                <a:latin typeface="Calibri"/>
                <a:cs typeface="Calibri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44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y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part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but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it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(hopefully) clearly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x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y</a:t>
            </a:r>
            <a:endParaRPr baseline="5050" sz="1650">
              <a:latin typeface="Calibri"/>
              <a:cs typeface="Calibri"/>
            </a:endParaRPr>
          </a:p>
          <a:p>
            <a:pPr marL="62865" marR="178435">
              <a:lnSpc>
                <a:spcPct val="110000"/>
              </a:lnSpc>
              <a:spcBef>
                <a:spcPts val="215"/>
              </a:spcBef>
            </a:pP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so we’ll </a:t>
            </a:r>
            <a:r>
              <a:rPr dirty="0" sz="1100" spc="-5">
                <a:latin typeface="Calibri"/>
                <a:cs typeface="Calibri"/>
              </a:rPr>
              <a:t>have three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7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 </a:t>
            </a:r>
            <a:r>
              <a:rPr dirty="0" sz="1100" spc="-5">
                <a:latin typeface="Calibri"/>
                <a:cs typeface="Calibri"/>
              </a:rPr>
              <a:t>partial derivatives and </a:t>
            </a:r>
            <a:r>
              <a:rPr dirty="0" sz="1100">
                <a:latin typeface="Calibri"/>
                <a:cs typeface="Calibri"/>
              </a:rPr>
              <a:t>each of them </a:t>
            </a:r>
            <a:r>
              <a:rPr dirty="0" sz="1100" spc="-5">
                <a:latin typeface="Calibri"/>
                <a:cs typeface="Calibri"/>
              </a:rPr>
              <a:t>should be pretty </a:t>
            </a:r>
            <a:r>
              <a:rPr dirty="0" sz="1100">
                <a:latin typeface="Calibri"/>
                <a:cs typeface="Calibri"/>
              </a:rPr>
              <a:t>easy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compute.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27" y="903147"/>
            <a:ext cx="5568950" cy="372110"/>
          </a:xfrm>
          <a:custGeom>
            <a:avLst/>
            <a:gdLst/>
            <a:ahLst/>
            <a:cxnLst/>
            <a:rect l="l" t="t" r="r" b="b"/>
            <a:pathLst>
              <a:path w="5568950" h="372109">
                <a:moveTo>
                  <a:pt x="5568454" y="93789"/>
                </a:moveTo>
                <a:lnTo>
                  <a:pt x="5560161" y="41744"/>
                </a:lnTo>
                <a:lnTo>
                  <a:pt x="5535282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789"/>
                </a:lnTo>
                <a:lnTo>
                  <a:pt x="8293" y="145846"/>
                </a:lnTo>
                <a:lnTo>
                  <a:pt x="32207" y="185978"/>
                </a:lnTo>
                <a:lnTo>
                  <a:pt x="8293" y="226110"/>
                </a:lnTo>
                <a:lnTo>
                  <a:pt x="0" y="278168"/>
                </a:lnTo>
                <a:lnTo>
                  <a:pt x="8293" y="330212"/>
                </a:lnTo>
                <a:lnTo>
                  <a:pt x="33172" y="371957"/>
                </a:lnTo>
                <a:lnTo>
                  <a:pt x="1225169" y="371957"/>
                </a:lnTo>
                <a:lnTo>
                  <a:pt x="1250035" y="330212"/>
                </a:lnTo>
                <a:lnTo>
                  <a:pt x="1258328" y="278168"/>
                </a:lnTo>
                <a:lnTo>
                  <a:pt x="1250035" y="226110"/>
                </a:lnTo>
                <a:lnTo>
                  <a:pt x="1227086" y="187591"/>
                </a:lnTo>
                <a:lnTo>
                  <a:pt x="5535282" y="187591"/>
                </a:lnTo>
                <a:lnTo>
                  <a:pt x="5560161" y="145846"/>
                </a:lnTo>
                <a:lnTo>
                  <a:pt x="5568454" y="93789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 txBox="1"/>
          <p:nvPr/>
        </p:nvSpPr>
        <p:spPr>
          <a:xfrm>
            <a:off x="863459" y="877956"/>
            <a:ext cx="5975350" cy="26028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 marR="44450">
              <a:lnSpc>
                <a:spcPct val="1098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 </a:t>
            </a:r>
            <a:r>
              <a:rPr dirty="0" sz="1100" spc="-5">
                <a:latin typeface="Calibri"/>
                <a:cs typeface="Calibri"/>
              </a:rPr>
              <a:t>individual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-5">
                <a:latin typeface="Calibri"/>
                <a:cs typeface="Calibri"/>
              </a:rPr>
              <a:t> 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 treated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instance,</a:t>
            </a:r>
            <a:r>
              <a:rPr dirty="0" sz="1100">
                <a:latin typeface="Calibri"/>
                <a:cs typeface="Calibri"/>
              </a:rPr>
              <a:t> 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treated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means</a:t>
            </a:r>
            <a:r>
              <a:rPr dirty="0" sz="1100" spc="-5">
                <a:latin typeface="Calibri"/>
                <a:cs typeface="Calibri"/>
              </a:rPr>
              <a:t> that,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third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considered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constant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contain any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’s)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Dealing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types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terms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properly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tends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one of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biggest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mistakes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students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>
                <a:latin typeface="Calibri"/>
                <a:cs typeface="Calibri"/>
              </a:rPr>
              <a:t> often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students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variable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 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Calibri"/>
              <a:cs typeface="Calibri"/>
            </a:endParaRPr>
          </a:p>
          <a:p>
            <a:pPr marL="50800" marR="17780">
              <a:lnSpc>
                <a:spcPct val="109700"/>
              </a:lnSpc>
            </a:pP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chain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Again,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biggest issues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students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forgetting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“rules”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partial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</a:t>
            </a:r>
            <a:r>
              <a:rPr dirty="0" sz="1100">
                <a:latin typeface="Calibri"/>
                <a:cs typeface="Calibri"/>
              </a:rPr>
              <a:t>when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comes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inside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you’re 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>
                <a:latin typeface="Calibri"/>
                <a:cs typeface="Calibri"/>
              </a:rPr>
              <a:t>of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respect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three</a:t>
            </a:r>
            <a:r>
              <a:rPr dirty="0" sz="1100">
                <a:latin typeface="Calibri"/>
                <a:cs typeface="Calibri"/>
              </a:rPr>
              <a:t> 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problem.</a:t>
            </a:r>
            <a:endParaRPr sz="1100">
              <a:latin typeface="Calibri"/>
              <a:cs typeface="Calibri"/>
            </a:endParaRP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2307499" y="3704006"/>
          <a:ext cx="2700020" cy="12509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4315"/>
                <a:gridCol w="124460"/>
                <a:gridCol w="184150"/>
                <a:gridCol w="1300480"/>
                <a:gridCol w="478790"/>
                <a:gridCol w="106680"/>
                <a:gridCol w="260350"/>
              </a:tblGrid>
              <a:tr h="1054544">
                <a:tc>
                  <a:txBody>
                    <a:bodyPr/>
                    <a:lstStyle/>
                    <a:p>
                      <a:pPr marL="36830">
                        <a:lnSpc>
                          <a:spcPts val="1390"/>
                        </a:lnSpc>
                      </a:pPr>
                      <a:r>
                        <a:rPr dirty="0" u="sng" sz="1200" spc="-10">
                          <a:uFill>
                            <a:solidFill>
                              <a:srgbClr val="000000"/>
                            </a:solidFill>
                          </a:uFill>
                          <a:latin typeface="Symbol"/>
                          <a:cs typeface="Symbol"/>
                        </a:rPr>
                        <a:t></a:t>
                      </a:r>
                      <a:r>
                        <a:rPr dirty="0" u="sng" sz="1200" spc="-10" i="1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w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5080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x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95"/>
                        </a:spcBef>
                      </a:pPr>
                      <a:r>
                        <a:rPr dirty="0" u="sng" sz="1200" spc="-10">
                          <a:uFill>
                            <a:solidFill>
                              <a:srgbClr val="000000"/>
                            </a:solidFill>
                          </a:uFill>
                          <a:latin typeface="Symbol"/>
                          <a:cs typeface="Symbol"/>
                        </a:rPr>
                        <a:t></a:t>
                      </a:r>
                      <a:r>
                        <a:rPr dirty="0" u="sng" sz="1200" spc="-10" i="1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w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953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y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w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21590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endParaRPr sz="1200">
                        <a:latin typeface="Symbol"/>
                        <a:cs typeface="Symbo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1550">
                        <a:latin typeface="Times New Roman"/>
                        <a:cs typeface="Times New Roman"/>
                      </a:endParaRPr>
                    </a:p>
                    <a:p>
                      <a:pPr marL="21590">
                        <a:lnSpc>
                          <a:spcPct val="100000"/>
                        </a:lnSpc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endParaRPr sz="1200">
                        <a:latin typeface="Symbol"/>
                        <a:cs typeface="Symbo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750">
                        <a:latin typeface="Times New Roman"/>
                        <a:cs typeface="Times New Roman"/>
                      </a:endParaRPr>
                    </a:p>
                    <a:p>
                      <a:pPr marL="21590">
                        <a:lnSpc>
                          <a:spcPts val="800"/>
                        </a:lnSpc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B="0" marT="89535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18415">
                        <a:lnSpc>
                          <a:spcPct val="100000"/>
                        </a:lnSpc>
                        <a:spcBef>
                          <a:spcPts val="705"/>
                        </a:spcBef>
                      </a:pPr>
                      <a:r>
                        <a:rPr dirty="0" sz="1200" spc="-15" i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baseline="-20833" sz="1200" spc="-22" i="1">
                          <a:latin typeface="Times New Roman"/>
                          <a:cs typeface="Times New Roman"/>
                        </a:rPr>
                        <a:t>x</a:t>
                      </a:r>
                      <a:endParaRPr baseline="-20833" sz="1200">
                        <a:latin typeface="Times New Roman"/>
                        <a:cs typeface="Times New Roman"/>
                      </a:endParaRPr>
                    </a:p>
                    <a:p>
                      <a:pPr marL="18415" marR="8890">
                        <a:lnSpc>
                          <a:spcPts val="3470"/>
                        </a:lnSpc>
                        <a:spcBef>
                          <a:spcPts val="10"/>
                        </a:spcBef>
                      </a:pPr>
                      <a:r>
                        <a:rPr dirty="0" sz="1200" spc="15" i="1">
                          <a:latin typeface="Times New Roman"/>
                          <a:cs typeface="Times New Roman"/>
                        </a:rPr>
                        <a:t>w</a:t>
                      </a:r>
                      <a:r>
                        <a:rPr dirty="0" baseline="-20833" sz="1200" i="1">
                          <a:latin typeface="Times New Roman"/>
                          <a:cs typeface="Times New Roman"/>
                        </a:rPr>
                        <a:t>y 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w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89535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3048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7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spc="-16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si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z="1200" spc="-1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385" sz="2850" spc="232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200" spc="5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spc="-1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spc="-19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385" sz="2850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-4385" sz="2850" spc="-43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endParaRPr sz="1200">
                        <a:latin typeface="Symbol"/>
                        <a:cs typeface="Symbol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944"/>
                        </a:spcBef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spc="-19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si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z="1200" spc="-1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385" sz="2850" spc="232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200" spc="5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spc="-1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spc="-19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385" sz="2850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-4385" sz="2850" spc="-43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z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7305">
                        <a:lnSpc>
                          <a:spcPts val="1335"/>
                        </a:lnSpc>
                        <a:spcBef>
                          <a:spcPts val="1355"/>
                        </a:spcBef>
                      </a:pPr>
                      <a:r>
                        <a:rPr dirty="0" baseline="-25462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-25462" sz="1800" spc="-3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25462" sz="1800" spc="104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-25462" sz="1800" spc="89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70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z="7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25462" sz="1800" spc="-1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-25462" sz="1800" spc="52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z="70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sz="700" spc="-9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800" spc="4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7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700" spc="-10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8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800" spc="-4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27777" sz="90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27777" sz="900" spc="-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800" i="1">
                          <a:latin typeface="Times New Roman"/>
                          <a:cs typeface="Times New Roman"/>
                        </a:rPr>
                        <a:t>y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635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2540">
                        <a:lnSpc>
                          <a:spcPct val="100000"/>
                        </a:lnSpc>
                        <a:spcBef>
                          <a:spcPts val="170"/>
                        </a:spcBef>
                      </a:pPr>
                      <a:r>
                        <a:rPr dirty="0" baseline="-25462" sz="1800" spc="-3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-25462" sz="1800" spc="52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z="70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sz="700" spc="-9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800" spc="4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7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700" spc="-10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8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800" spc="-4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27777" sz="90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27777" sz="900" spc="-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800" i="1">
                          <a:latin typeface="Times New Roman"/>
                          <a:cs typeface="Times New Roman"/>
                        </a:rPr>
                        <a:t>y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550">
                        <a:latin typeface="Times New Roman"/>
                        <a:cs typeface="Times New Roman"/>
                      </a:endParaRPr>
                    </a:p>
                    <a:p>
                      <a:pPr marL="7620"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r>
                        <a:rPr dirty="0" sz="700" spc="2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-25462" sz="1800" spc="52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z="70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sz="700" spc="-9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800" spc="4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7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700" spc="-10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8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800" spc="-4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27777" sz="90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27777" sz="900" spc="-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800" i="1">
                          <a:latin typeface="Times New Roman"/>
                          <a:cs typeface="Times New Roman"/>
                        </a:rPr>
                        <a:t>y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2159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10795">
                        <a:lnSpc>
                          <a:spcPct val="100000"/>
                        </a:lnSpc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B="0" marT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2000">
                        <a:latin typeface="Times New Roman"/>
                        <a:cs typeface="Times New Roman"/>
                      </a:endParaRPr>
                    </a:p>
                    <a:p>
                      <a:pPr marL="11430">
                        <a:lnSpc>
                          <a:spcPct val="100000"/>
                        </a:lnSpc>
                      </a:pPr>
                      <a:r>
                        <a:rPr dirty="0" sz="1200" spc="5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z="1200" spc="5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3650" sz="1050" spc="75">
                          <a:latin typeface="Times New Roman"/>
                          <a:cs typeface="Times New Roman"/>
                        </a:rPr>
                        <a:t>2</a:t>
                      </a:r>
                      <a:endParaRPr baseline="43650"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188640">
                <a:tc>
                  <a:txBody>
                    <a:bodyPr/>
                    <a:lstStyle/>
                    <a:p>
                      <a:pPr marL="53340">
                        <a:lnSpc>
                          <a:spcPts val="1350"/>
                        </a:lnSpc>
                        <a:spcBef>
                          <a:spcPts val="35"/>
                        </a:spcBef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z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4445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6">
                  <a:txBody>
                    <a:bodyPr/>
                    <a:lstStyle/>
                    <a:p>
                      <a:pPr marL="241300">
                        <a:lnSpc>
                          <a:spcPts val="770"/>
                        </a:lnSpc>
                      </a:pPr>
                      <a:r>
                        <a:rPr dirty="0" sz="800" i="1">
                          <a:latin typeface="Times New Roman"/>
                          <a:cs typeface="Times New Roman"/>
                        </a:rPr>
                        <a:t>z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901700" y="5129904"/>
            <a:ext cx="5574665" cy="3911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1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>
                <a:latin typeface="Calibri"/>
                <a:cs typeface="Calibri"/>
              </a:rPr>
              <a:t> 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doesn’t </a:t>
            </a:r>
            <a:r>
              <a:rPr dirty="0" sz="1100">
                <a:latin typeface="Calibri"/>
                <a:cs typeface="Calibri"/>
              </a:rPr>
              <a:t>matter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we’re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familiar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both forms.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896111" y="5728715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876300" y="6095412"/>
            <a:ext cx="3872229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3.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40095" y="6513159"/>
            <a:ext cx="174776" cy="164308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2438732" y="6461966"/>
            <a:ext cx="141160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52" i="1">
                <a:latin typeface="Times New Roman"/>
                <a:cs typeface="Times New Roman"/>
              </a:rPr>
              <a:t>u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v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p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Times New Roman"/>
                <a:cs typeface="Times New Roman"/>
              </a:rPr>
              <a:t>8</a:t>
            </a:r>
            <a:r>
              <a:rPr dirty="0" baseline="4629" sz="1800" spc="120" i="1">
                <a:latin typeface="Times New Roman"/>
                <a:cs typeface="Times New Roman"/>
              </a:rPr>
              <a:t>u</a:t>
            </a:r>
            <a:r>
              <a:rPr dirty="0" baseline="51587" sz="1050" spc="22">
                <a:latin typeface="Times New Roman"/>
                <a:cs typeface="Times New Roman"/>
              </a:rPr>
              <a:t>2</a:t>
            </a:r>
            <a:r>
              <a:rPr dirty="0" baseline="4629" sz="1800" spc="127" i="1">
                <a:latin typeface="Times New Roman"/>
                <a:cs typeface="Times New Roman"/>
              </a:rPr>
              <a:t>t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r>
              <a:rPr dirty="0" baseline="51587" sz="1050" spc="1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p</a:t>
            </a:r>
            <a:r>
              <a:rPr dirty="0" baseline="4629" sz="1800" spc="-11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900491" y="6498075"/>
            <a:ext cx="14579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v</a:t>
            </a:r>
            <a:r>
              <a:rPr dirty="0" sz="1200" spc="120" i="1">
                <a:latin typeface="Times New Roman"/>
                <a:cs typeface="Times New Roman"/>
              </a:rPr>
              <a:t> </a:t>
            </a:r>
            <a:r>
              <a:rPr dirty="0" sz="1200" spc="65" i="1">
                <a:latin typeface="Times New Roman"/>
                <a:cs typeface="Times New Roman"/>
              </a:rPr>
              <a:t>p</a:t>
            </a:r>
            <a:r>
              <a:rPr dirty="0" baseline="43650" sz="1050" spc="22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5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spc="80" i="1">
                <a:latin typeface="Times New Roman"/>
                <a:cs typeface="Times New Roman"/>
              </a:rPr>
              <a:t>u</a:t>
            </a:r>
            <a:r>
              <a:rPr dirty="0" baseline="43650" sz="1050" spc="22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65" i="1">
                <a:latin typeface="Times New Roman"/>
                <a:cs typeface="Times New Roman"/>
              </a:rPr>
              <a:t>p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50826" y="6730146"/>
            <a:ext cx="6000115" cy="241681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3500" marR="123189">
              <a:lnSpc>
                <a:spcPts val="1450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u</a:t>
            </a:r>
            <a:r>
              <a:rPr dirty="0" sz="1100">
                <a:latin typeface="Calibri"/>
                <a:cs typeface="Calibri"/>
              </a:rPr>
              <a:t>,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p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four</a:t>
            </a:r>
            <a:r>
              <a:rPr dirty="0" sz="1100">
                <a:latin typeface="Calibri"/>
                <a:cs typeface="Calibri"/>
              </a:rPr>
              <a:t> 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4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each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them </a:t>
            </a:r>
            <a:r>
              <a:rPr dirty="0" sz="1100">
                <a:latin typeface="Calibri"/>
                <a:cs typeface="Calibri"/>
              </a:rPr>
              <a:t>should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 easy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00">
              <a:latin typeface="Calibri"/>
              <a:cs typeface="Calibri"/>
            </a:endParaRPr>
          </a:p>
          <a:p>
            <a:pPr marL="62865" marR="30480">
              <a:lnSpc>
                <a:spcPct val="109700"/>
              </a:lnSpc>
            </a:pP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individual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 treated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5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instance,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u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’s,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p</a:t>
            </a:r>
            <a:r>
              <a:rPr dirty="0" sz="1100" spc="-5">
                <a:latin typeface="Calibri"/>
                <a:cs typeface="Calibri"/>
              </a:rPr>
              <a:t>’s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’s </a:t>
            </a:r>
            <a:r>
              <a:rPr dirty="0" sz="1100" spc="-10">
                <a:latin typeface="Calibri"/>
                <a:cs typeface="Calibri"/>
              </a:rPr>
              <a:t>are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treated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u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derivative,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fourth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fifth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considered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constants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(they</a:t>
            </a:r>
            <a:r>
              <a:rPr dirty="0" sz="1100">
                <a:latin typeface="Calibri"/>
                <a:cs typeface="Calibri"/>
              </a:rPr>
              <a:t> don’t </a:t>
            </a:r>
            <a:r>
              <a:rPr dirty="0" sz="1100" spc="-5">
                <a:latin typeface="Calibri"/>
                <a:cs typeface="Calibri"/>
              </a:rPr>
              <a:t>contain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u</a:t>
            </a:r>
            <a:r>
              <a:rPr dirty="0" sz="1100">
                <a:latin typeface="Calibri"/>
                <a:cs typeface="Calibri"/>
              </a:rPr>
              <a:t>’s)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differentiate </a:t>
            </a:r>
            <a:r>
              <a:rPr dirty="0" sz="1100">
                <a:latin typeface="Calibri"/>
                <a:cs typeface="Calibri"/>
              </a:rPr>
              <a:t>to zero.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Dealing </a:t>
            </a:r>
            <a:r>
              <a:rPr dirty="0" sz="1100">
                <a:latin typeface="Calibri"/>
                <a:cs typeface="Calibri"/>
              </a:rPr>
              <a:t> with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types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properly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tends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biggest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mistakes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students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initially</a:t>
            </a:r>
            <a:r>
              <a:rPr dirty="0" sz="1100">
                <a:latin typeface="Calibri"/>
                <a:cs typeface="Calibri"/>
              </a:rPr>
              <a:t> when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 Too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students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alone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>
                <a:latin typeface="Calibri"/>
                <a:cs typeface="Calibri"/>
              </a:rPr>
              <a:t> 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contain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variable 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 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respect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four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4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 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problem.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569605" y="1338979"/>
            <a:ext cx="169545" cy="0"/>
          </a:xfrm>
          <a:custGeom>
            <a:avLst/>
            <a:gdLst/>
            <a:ahLst/>
            <a:cxnLst/>
            <a:rect l="l" t="t" r="r" b="b"/>
            <a:pathLst>
              <a:path w="169544" h="0">
                <a:moveTo>
                  <a:pt x="0" y="0"/>
                </a:moveTo>
                <a:lnTo>
                  <a:pt x="168928" y="0"/>
                </a:lnTo>
              </a:path>
            </a:pathLst>
          </a:custGeom>
          <a:ln w="752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569605" y="1748594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170" y="0"/>
                </a:lnTo>
              </a:path>
            </a:pathLst>
          </a:custGeom>
          <a:ln w="752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292905" y="1748594"/>
            <a:ext cx="62865" cy="0"/>
          </a:xfrm>
          <a:custGeom>
            <a:avLst/>
            <a:gdLst/>
            <a:ahLst/>
            <a:cxnLst/>
            <a:rect l="l" t="t" r="r" b="b"/>
            <a:pathLst>
              <a:path w="62864" h="0">
                <a:moveTo>
                  <a:pt x="0" y="0"/>
                </a:moveTo>
                <a:lnTo>
                  <a:pt x="62257" y="0"/>
                </a:lnTo>
              </a:path>
            </a:pathLst>
          </a:custGeom>
          <a:ln w="752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3527660" y="1680854"/>
            <a:ext cx="46990" cy="0"/>
          </a:xfrm>
          <a:custGeom>
            <a:avLst/>
            <a:gdLst/>
            <a:ahLst/>
            <a:cxnLst/>
            <a:rect l="l" t="t" r="r" b="b"/>
            <a:pathLst>
              <a:path w="46989" h="0">
                <a:moveTo>
                  <a:pt x="0" y="0"/>
                </a:moveTo>
                <a:lnTo>
                  <a:pt x="46792" y="0"/>
                </a:lnTo>
              </a:path>
            </a:pathLst>
          </a:custGeom>
          <a:ln w="356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569604" y="2158209"/>
            <a:ext cx="167005" cy="0"/>
          </a:xfrm>
          <a:custGeom>
            <a:avLst/>
            <a:gdLst/>
            <a:ahLst/>
            <a:cxnLst/>
            <a:rect l="l" t="t" r="r" b="b"/>
            <a:pathLst>
              <a:path w="167005" h="0">
                <a:moveTo>
                  <a:pt x="0" y="0"/>
                </a:moveTo>
                <a:lnTo>
                  <a:pt x="166549" y="0"/>
                </a:lnTo>
              </a:path>
            </a:pathLst>
          </a:custGeom>
          <a:ln w="752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31483" y="2046501"/>
            <a:ext cx="174480" cy="164003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2569603" y="2598727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170" y="0"/>
                </a:lnTo>
              </a:path>
            </a:pathLst>
          </a:custGeom>
          <a:ln w="7526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71860" y="2487018"/>
            <a:ext cx="174480" cy="164003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2539861" y="1131412"/>
            <a:ext cx="0" cy="1659889"/>
          </a:xfrm>
          <a:custGeom>
            <a:avLst/>
            <a:gdLst/>
            <a:ahLst/>
            <a:cxnLst/>
            <a:rect l="l" t="t" r="r" b="b"/>
            <a:pathLst>
              <a:path w="0" h="1659889">
                <a:moveTo>
                  <a:pt x="0" y="0"/>
                </a:moveTo>
                <a:lnTo>
                  <a:pt x="0" y="1659846"/>
                </a:lnTo>
              </a:path>
            </a:pathLst>
          </a:custGeom>
          <a:ln w="753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1" name="object 11"/>
          <p:cNvGrpSpPr/>
          <p:nvPr/>
        </p:nvGrpSpPr>
        <p:grpSpPr>
          <a:xfrm>
            <a:off x="2536292" y="1131215"/>
            <a:ext cx="2235200" cy="1660525"/>
            <a:chOff x="2536292" y="1131215"/>
            <a:chExt cx="2235200" cy="1660525"/>
          </a:xfrm>
        </p:grpSpPr>
        <p:sp>
          <p:nvSpPr>
            <p:cNvPr id="12" name="object 12"/>
            <p:cNvSpPr/>
            <p:nvPr/>
          </p:nvSpPr>
          <p:spPr>
            <a:xfrm>
              <a:off x="4767260" y="1131412"/>
              <a:ext cx="0" cy="1659889"/>
            </a:xfrm>
            <a:custGeom>
              <a:avLst/>
              <a:gdLst/>
              <a:ahLst/>
              <a:cxnLst/>
              <a:rect l="l" t="t" r="r" b="b"/>
              <a:pathLst>
                <a:path w="0" h="1659889">
                  <a:moveTo>
                    <a:pt x="0" y="0"/>
                  </a:moveTo>
                  <a:lnTo>
                    <a:pt x="0" y="1659846"/>
                  </a:lnTo>
                </a:path>
              </a:pathLst>
            </a:custGeom>
            <a:ln w="75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2536292" y="1134978"/>
              <a:ext cx="2235200" cy="0"/>
            </a:xfrm>
            <a:custGeom>
              <a:avLst/>
              <a:gdLst/>
              <a:ahLst/>
              <a:cxnLst/>
              <a:rect l="l" t="t" r="r" b="b"/>
              <a:pathLst>
                <a:path w="2235200" h="0">
                  <a:moveTo>
                    <a:pt x="0" y="0"/>
                  </a:moveTo>
                  <a:lnTo>
                    <a:pt x="2234933" y="0"/>
                  </a:lnTo>
                </a:path>
              </a:pathLst>
            </a:custGeom>
            <a:ln w="75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2536292" y="2787299"/>
              <a:ext cx="2235200" cy="0"/>
            </a:xfrm>
            <a:custGeom>
              <a:avLst/>
              <a:gdLst/>
              <a:ahLst/>
              <a:cxnLst/>
              <a:rect l="l" t="t" r="r" b="b"/>
              <a:pathLst>
                <a:path w="2235200" h="0">
                  <a:moveTo>
                    <a:pt x="0" y="0"/>
                  </a:moveTo>
                  <a:lnTo>
                    <a:pt x="2234926" y="0"/>
                  </a:lnTo>
                </a:path>
              </a:pathLst>
            </a:custGeom>
            <a:ln w="752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/>
          <p:cNvSpPr txBox="1"/>
          <p:nvPr/>
        </p:nvSpPr>
        <p:spPr>
          <a:xfrm>
            <a:off x="3289320" y="1639646"/>
            <a:ext cx="29527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43204" algn="l"/>
              </a:tabLst>
            </a:pPr>
            <a:r>
              <a:rPr dirty="0" baseline="3968" sz="1050" spc="-7">
                <a:latin typeface="Times New Roman"/>
                <a:cs typeface="Times New Roman"/>
              </a:rPr>
              <a:t>1</a:t>
            </a:r>
            <a:r>
              <a:rPr dirty="0" baseline="3968" sz="1050" spc="-7">
                <a:latin typeface="Times New Roman"/>
                <a:cs typeface="Times New Roman"/>
              </a:rPr>
              <a:t>	</a:t>
            </a:r>
            <a:r>
              <a:rPr dirty="0" sz="60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3395593" y="2467989"/>
            <a:ext cx="19875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22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30"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60185" y="1302929"/>
            <a:ext cx="7620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-5" i="1">
                <a:latin typeface="Times New Roman"/>
                <a:cs typeface="Times New Roman"/>
              </a:rPr>
              <a:t>u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957013" y="1716500"/>
            <a:ext cx="40386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46075" algn="l"/>
              </a:tabLst>
            </a:pPr>
            <a:r>
              <a:rPr dirty="0" baseline="3472" sz="1200" spc="-7" i="1">
                <a:latin typeface="Times New Roman"/>
                <a:cs typeface="Times New Roman"/>
              </a:rPr>
              <a:t>v</a:t>
            </a:r>
            <a:r>
              <a:rPr dirty="0" baseline="3472" sz="1200" spc="-7" i="1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972875" y="2122155"/>
            <a:ext cx="76200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-5" i="1">
                <a:latin typeface="Times New Roman"/>
                <a:cs typeface="Times New Roman"/>
              </a:rPr>
              <a:t>p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955427" y="2562669"/>
            <a:ext cx="53975" cy="1466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800" spc="-5" i="1">
                <a:latin typeface="Times New Roman"/>
                <a:cs typeface="Times New Roman"/>
              </a:rPr>
              <a:t>t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415791" y="1573092"/>
            <a:ext cx="19304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baseline="-19841" sz="1050" spc="-7">
                <a:latin typeface="Symbol"/>
                <a:cs typeface="Symbol"/>
              </a:rPr>
              <a:t></a:t>
            </a:r>
            <a:r>
              <a:rPr dirty="0" baseline="-19841" sz="1050" spc="7">
                <a:latin typeface="Times New Roman"/>
                <a:cs typeface="Times New Roman"/>
              </a:rPr>
              <a:t> </a:t>
            </a:r>
            <a:r>
              <a:rPr dirty="0" sz="600"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705692" y="1617860"/>
            <a:ext cx="22034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210">
                <a:latin typeface="Times New Roman"/>
                <a:cs typeface="Times New Roman"/>
              </a:rPr>
              <a:t> </a:t>
            </a: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10">
                <a:latin typeface="Times New Roman"/>
                <a:cs typeface="Times New Roman"/>
              </a:rPr>
              <a:t>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541013" y="1116347"/>
            <a:ext cx="46609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315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254">
                <a:latin typeface="Times New Roman"/>
                <a:cs typeface="Times New Roman"/>
              </a:rPr>
              <a:t> </a:t>
            </a:r>
            <a:r>
              <a:rPr dirty="0" baseline="-34722" sz="1800" spc="-7" i="1">
                <a:latin typeface="Times New Roman"/>
                <a:cs typeface="Times New Roman"/>
              </a:rPr>
              <a:t>f</a:t>
            </a:r>
            <a:endParaRPr baseline="-34722" sz="18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039860" y="1212213"/>
            <a:ext cx="934719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-25">
                <a:latin typeface="Times New Roman"/>
                <a:cs typeface="Times New Roman"/>
              </a:rPr>
              <a:t>6</a:t>
            </a:r>
            <a:r>
              <a:rPr dirty="0" sz="1200" spc="-5" i="1">
                <a:latin typeface="Times New Roman"/>
                <a:cs typeface="Times New Roman"/>
              </a:rPr>
              <a:t>u</a:t>
            </a:r>
            <a:r>
              <a:rPr dirty="0" sz="1200" spc="80" i="1">
                <a:latin typeface="Times New Roman"/>
                <a:cs typeface="Times New Roman"/>
              </a:rPr>
              <a:t>t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 spc="1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p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ut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564033" y="1331057"/>
            <a:ext cx="17589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u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538633" y="1525961"/>
            <a:ext cx="46355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30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254">
                <a:latin typeface="Times New Roman"/>
                <a:cs typeface="Times New Roman"/>
              </a:rPr>
              <a:t> </a:t>
            </a:r>
            <a:r>
              <a:rPr dirty="0" baseline="-34722" sz="1800" spc="-7" i="1">
                <a:latin typeface="Times New Roman"/>
                <a:cs typeface="Times New Roman"/>
              </a:rPr>
              <a:t>f</a:t>
            </a:r>
            <a:endParaRPr baseline="-34722" sz="18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054165" y="1621828"/>
            <a:ext cx="108077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79120" algn="l"/>
                <a:tab pos="897890" algn="l"/>
              </a:tabLst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p</a:t>
            </a:r>
            <a:r>
              <a:rPr dirty="0" sz="1200" spc="13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567602" y="1740672"/>
            <a:ext cx="16700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539822" y="1935574"/>
            <a:ext cx="4648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r>
              <a:rPr dirty="0" sz="1200" spc="31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254">
                <a:latin typeface="Times New Roman"/>
                <a:cs typeface="Times New Roman"/>
              </a:rPr>
              <a:t> </a:t>
            </a:r>
            <a:r>
              <a:rPr dirty="0" baseline="-34722" sz="1800" spc="-7" i="1">
                <a:latin typeface="Times New Roman"/>
                <a:cs typeface="Times New Roman"/>
              </a:rPr>
              <a:t>f</a:t>
            </a:r>
            <a:endParaRPr baseline="-34722" sz="18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050970" y="2031442"/>
            <a:ext cx="159702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45">
                <a:latin typeface="Times New Roman"/>
                <a:cs typeface="Times New Roman"/>
              </a:rPr>
              <a:t>8</a:t>
            </a:r>
            <a:r>
              <a:rPr dirty="0" sz="1200" spc="75" i="1">
                <a:latin typeface="Times New Roman"/>
                <a:cs typeface="Times New Roman"/>
              </a:rPr>
              <a:t>u</a:t>
            </a:r>
            <a:r>
              <a:rPr dirty="0" baseline="43650" sz="1050" spc="22">
                <a:latin typeface="Times New Roman"/>
                <a:cs typeface="Times New Roman"/>
              </a:rPr>
              <a:t>2</a:t>
            </a:r>
            <a:r>
              <a:rPr dirty="0" sz="1200" spc="80" i="1">
                <a:latin typeface="Times New Roman"/>
                <a:cs typeface="Times New Roman"/>
              </a:rPr>
              <a:t>t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8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spc="12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pt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5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60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12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p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564032" y="2107025"/>
            <a:ext cx="175895" cy="477520"/>
          </a:xfrm>
          <a:prstGeom prst="rect">
            <a:avLst/>
          </a:prstGeom>
        </p:spPr>
        <p:txBody>
          <a:bodyPr wrap="square" lIns="0" tIns="5524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p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4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736110" y="2471954"/>
            <a:ext cx="203009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25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u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15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6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p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5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spc="120" i="1">
                <a:latin typeface="Times New Roman"/>
                <a:cs typeface="Times New Roman"/>
              </a:rPr>
              <a:t> </a:t>
            </a:r>
            <a:r>
              <a:rPr dirty="0" sz="1200" spc="60" i="1">
                <a:latin typeface="Times New Roman"/>
                <a:cs typeface="Times New Roman"/>
              </a:rPr>
              <a:t>p</a:t>
            </a:r>
            <a:r>
              <a:rPr dirty="0" baseline="43650" sz="1050" spc="22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6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2</a:t>
            </a:r>
            <a:r>
              <a:rPr dirty="0" sz="1200" spc="75" i="1">
                <a:latin typeface="Times New Roman"/>
                <a:cs typeface="Times New Roman"/>
              </a:rPr>
              <a:t>u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577118" y="2590797"/>
            <a:ext cx="14160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01700" y="2971919"/>
            <a:ext cx="5574665" cy="3911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1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>
                <a:latin typeface="Calibri"/>
                <a:cs typeface="Calibri"/>
              </a:rPr>
              <a:t> 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doesn’t </a:t>
            </a:r>
            <a:r>
              <a:rPr dirty="0" sz="1100">
                <a:latin typeface="Calibri"/>
                <a:cs typeface="Calibri"/>
              </a:rPr>
              <a:t>matter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we’re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familiar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both forms.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896111" y="3570732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812800" y="3849549"/>
            <a:ext cx="6035040" cy="3700145"/>
          </a:xfrm>
          <a:prstGeom prst="rect">
            <a:avLst/>
          </a:prstGeom>
        </p:spPr>
        <p:txBody>
          <a:bodyPr wrap="square" lIns="0" tIns="100965" rIns="0" bIns="0" rtlCol="0" vert="horz">
            <a:spAutoFit/>
          </a:bodyPr>
          <a:lstStyle/>
          <a:p>
            <a:pPr marL="101600">
              <a:lnSpc>
                <a:spcPct val="100000"/>
              </a:lnSpc>
              <a:spcBef>
                <a:spcPts val="795"/>
              </a:spcBef>
            </a:pPr>
            <a:r>
              <a:rPr dirty="0" sz="1100">
                <a:latin typeface="Calibri"/>
                <a:cs typeface="Calibri"/>
              </a:rPr>
              <a:t>4.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Calibri"/>
              <a:cs typeface="Calibri"/>
            </a:endParaRPr>
          </a:p>
          <a:p>
            <a:pPr algn="ctr" marL="133985">
              <a:lnSpc>
                <a:spcPct val="100000"/>
              </a:lnSpc>
            </a:pP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spc="110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150" spc="60" i="1">
                <a:latin typeface="Times New Roman"/>
                <a:cs typeface="Times New Roman"/>
              </a:rPr>
              <a:t>u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110" i="1">
                <a:latin typeface="Times New Roman"/>
                <a:cs typeface="Times New Roman"/>
              </a:rPr>
              <a:t>v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05" i="1">
                <a:latin typeface="Times New Roman"/>
                <a:cs typeface="Times New Roman"/>
              </a:rPr>
              <a:t>u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12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</a:t>
            </a:r>
            <a:r>
              <a:rPr dirty="0" sz="1150" spc="15">
                <a:latin typeface="Times New Roman"/>
                <a:cs typeface="Times New Roman"/>
              </a:rPr>
              <a:t>in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25" i="1">
                <a:latin typeface="Times New Roman"/>
                <a:cs typeface="Times New Roman"/>
              </a:rPr>
              <a:t>u</a:t>
            </a:r>
            <a:r>
              <a:rPr dirty="0" sz="1150" spc="-4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55" i="1">
                <a:latin typeface="Times New Roman"/>
                <a:cs typeface="Times New Roman"/>
              </a:rPr>
              <a:t>v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 spc="15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</a:t>
            </a:r>
            <a:r>
              <a:rPr dirty="0" sz="1150" spc="10">
                <a:latin typeface="Times New Roman"/>
                <a:cs typeface="Times New Roman"/>
              </a:rPr>
              <a:t>e</a:t>
            </a:r>
            <a:r>
              <a:rPr dirty="0" sz="1150" spc="140">
                <a:latin typeface="Times New Roman"/>
                <a:cs typeface="Times New Roman"/>
              </a:rPr>
              <a:t>c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5">
                <a:latin typeface="Times New Roman"/>
                <a:cs typeface="Times New Roman"/>
              </a:rPr>
              <a:t>4</a:t>
            </a:r>
            <a:r>
              <a:rPr dirty="0" sz="1150" spc="25" i="1">
                <a:latin typeface="Times New Roman"/>
                <a:cs typeface="Times New Roman"/>
              </a:rPr>
              <a:t>u</a:t>
            </a:r>
            <a:r>
              <a:rPr dirty="0" sz="1150" spc="-17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3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t</a:t>
            </a:r>
            <a:r>
              <a:rPr dirty="0" sz="1150" spc="10">
                <a:latin typeface="Times New Roman"/>
                <a:cs typeface="Times New Roman"/>
              </a:rPr>
              <a:t>a</a:t>
            </a:r>
            <a:r>
              <a:rPr dirty="0" sz="1150" spc="110">
                <a:latin typeface="Times New Roman"/>
                <a:cs typeface="Times New Roman"/>
              </a:rPr>
              <a:t>n</a:t>
            </a:r>
            <a:r>
              <a:rPr dirty="0" baseline="47008" sz="975" spc="22">
                <a:latin typeface="Symbol"/>
                <a:cs typeface="Symbol"/>
              </a:rPr>
              <a:t></a:t>
            </a:r>
            <a:r>
              <a:rPr dirty="0" baseline="47008" sz="975" spc="30">
                <a:latin typeface="Times New Roman"/>
                <a:cs typeface="Times New Roman"/>
              </a:rPr>
              <a:t>1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110" i="1">
                <a:latin typeface="Times New Roman"/>
                <a:cs typeface="Times New Roman"/>
              </a:rPr>
              <a:t>v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endParaRPr baseline="-3584" sz="2325">
              <a:latin typeface="Symbol"/>
              <a:cs typeface="Symbol"/>
            </a:endParaRPr>
          </a:p>
          <a:p>
            <a:pPr marL="100965">
              <a:lnSpc>
                <a:spcPct val="100000"/>
              </a:lnSpc>
              <a:spcBef>
                <a:spcPts val="455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00965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looks like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compute.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Calibri"/>
              <a:cs typeface="Calibri"/>
            </a:endParaRPr>
          </a:p>
          <a:p>
            <a:pPr marL="100965" marR="43180">
              <a:lnSpc>
                <a:spcPct val="109800"/>
              </a:lnSpc>
            </a:pP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 rules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 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term, while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definitely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product,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 since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“factor”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contains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u</a:t>
            </a:r>
            <a:r>
              <a:rPr dirty="0" sz="1100" spc="-5">
                <a:latin typeface="Calibri"/>
                <a:cs typeface="Calibri"/>
              </a:rPr>
              <a:t>’s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’s.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hand,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u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 there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u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“factors”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 term 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u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doesn’t </a:t>
            </a:r>
            <a:r>
              <a:rPr dirty="0" sz="1100">
                <a:latin typeface="Calibri"/>
                <a:cs typeface="Calibri"/>
              </a:rPr>
              <a:t>mean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2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only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“factor” 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it.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00965" marR="10922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Basically,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“overthink”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rules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>
                <a:latin typeface="Calibri"/>
                <a:cs typeface="Calibri"/>
              </a:rPr>
              <a:t> when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product.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product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“factors”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“factors”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are differentiating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 </a:t>
            </a:r>
            <a:r>
              <a:rPr dirty="0" sz="1100">
                <a:latin typeface="Calibri"/>
                <a:cs typeface="Calibri"/>
              </a:rPr>
              <a:t>to or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 do.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250">
              <a:latin typeface="Calibri"/>
              <a:cs typeface="Calibri"/>
            </a:endParaRPr>
          </a:p>
          <a:p>
            <a:pPr marL="10096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</a:t>
            </a:r>
            <a:r>
              <a:rPr dirty="0" baseline="31746" sz="1050" spc="-7">
                <a:latin typeface="Calibri"/>
                <a:cs typeface="Calibri"/>
              </a:rPr>
              <a:t>st</a:t>
            </a:r>
            <a:r>
              <a:rPr dirty="0" baseline="31746" sz="1050" spc="14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 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1493447" y="7772141"/>
            <a:ext cx="4323080" cy="832485"/>
            <a:chOff x="1493447" y="7772141"/>
            <a:chExt cx="4323080" cy="832485"/>
          </a:xfrm>
        </p:grpSpPr>
        <p:sp>
          <p:nvSpPr>
            <p:cNvPr id="38" name="object 38"/>
            <p:cNvSpPr/>
            <p:nvPr/>
          </p:nvSpPr>
          <p:spPr>
            <a:xfrm>
              <a:off x="1497217" y="7772339"/>
              <a:ext cx="0" cy="832485"/>
            </a:xfrm>
            <a:custGeom>
              <a:avLst/>
              <a:gdLst/>
              <a:ahLst/>
              <a:cxnLst/>
              <a:rect l="l" t="t" r="r" b="b"/>
              <a:pathLst>
                <a:path w="0" h="832484">
                  <a:moveTo>
                    <a:pt x="0" y="0"/>
                  </a:moveTo>
                  <a:lnTo>
                    <a:pt x="0" y="832234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5812439" y="7772339"/>
              <a:ext cx="0" cy="832485"/>
            </a:xfrm>
            <a:custGeom>
              <a:avLst/>
              <a:gdLst/>
              <a:ahLst/>
              <a:cxnLst/>
              <a:rect l="l" t="t" r="r" b="b"/>
              <a:pathLst>
                <a:path w="0" h="832484">
                  <a:moveTo>
                    <a:pt x="0" y="0"/>
                  </a:moveTo>
                  <a:lnTo>
                    <a:pt x="0" y="832234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1493645" y="7775896"/>
              <a:ext cx="4323080" cy="0"/>
            </a:xfrm>
            <a:custGeom>
              <a:avLst/>
              <a:gdLst/>
              <a:ahLst/>
              <a:cxnLst/>
              <a:rect l="l" t="t" r="r" b="b"/>
              <a:pathLst>
                <a:path w="4323080" h="0">
                  <a:moveTo>
                    <a:pt x="0" y="0"/>
                  </a:moveTo>
                  <a:lnTo>
                    <a:pt x="4322762" y="0"/>
                  </a:lnTo>
                </a:path>
              </a:pathLst>
            </a:custGeom>
            <a:ln w="75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1493645" y="8600622"/>
              <a:ext cx="4323080" cy="0"/>
            </a:xfrm>
            <a:custGeom>
              <a:avLst/>
              <a:gdLst/>
              <a:ahLst/>
              <a:cxnLst/>
              <a:rect l="l" t="t" r="r" b="b"/>
              <a:pathLst>
                <a:path w="4323080" h="0">
                  <a:moveTo>
                    <a:pt x="0" y="0"/>
                  </a:moveTo>
                  <a:lnTo>
                    <a:pt x="4322762" y="0"/>
                  </a:lnTo>
                </a:path>
              </a:pathLst>
            </a:custGeom>
            <a:ln w="750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2" name="object 42"/>
          <p:cNvSpPr txBox="1"/>
          <p:nvPr/>
        </p:nvSpPr>
        <p:spPr>
          <a:xfrm>
            <a:off x="1930603" y="7943394"/>
            <a:ext cx="63500" cy="1460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800" spc="-5" i="1">
                <a:latin typeface="Times New Roman"/>
                <a:cs typeface="Times New Roman"/>
              </a:rPr>
              <a:t>u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927377" y="8376509"/>
            <a:ext cx="57785" cy="1460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800" spc="-5" i="1">
                <a:latin typeface="Times New Roman"/>
                <a:cs typeface="Times New Roman"/>
              </a:rPr>
              <a:t>v</a:t>
            </a:r>
            <a:endParaRPr sz="8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1511105" y="7757269"/>
            <a:ext cx="45402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u="sng" sz="1200" spc="-1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sz="1200" spc="-1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dirty="0" sz="1200" spc="31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254">
                <a:latin typeface="Times New Roman"/>
                <a:cs typeface="Times New Roman"/>
              </a:rPr>
              <a:t> </a:t>
            </a:r>
            <a:r>
              <a:rPr dirty="0" baseline="-34722" sz="1800" i="1">
                <a:latin typeface="Times New Roman"/>
                <a:cs typeface="Times New Roman"/>
              </a:rPr>
              <a:t>f</a:t>
            </a:r>
            <a:endParaRPr baseline="-34722" sz="18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010291" y="7765142"/>
            <a:ext cx="3817620" cy="31305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spc="-13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v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9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80" i="1">
                <a:latin typeface="Times New Roman"/>
                <a:cs typeface="Times New Roman"/>
              </a:rPr>
              <a:t>u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2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25">
                <a:latin typeface="Times New Roman"/>
                <a:cs typeface="Times New Roman"/>
              </a:rPr>
              <a:t>s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v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9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10">
                <a:latin typeface="Times New Roman"/>
                <a:cs typeface="Times New Roman"/>
              </a:rPr>
              <a:t>e</a:t>
            </a:r>
            <a:r>
              <a:rPr dirty="0" sz="1200" spc="120">
                <a:latin typeface="Times New Roman"/>
                <a:cs typeface="Times New Roman"/>
              </a:rPr>
              <a:t>c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spc="-185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spc="-185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22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</a:t>
            </a: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 spc="80">
                <a:latin typeface="Times New Roman"/>
                <a:cs typeface="Times New Roman"/>
              </a:rPr>
              <a:t>n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1</a:t>
            </a:r>
            <a:r>
              <a:rPr dirty="0" baseline="43650" sz="1050" spc="22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90" i="1">
                <a:latin typeface="Times New Roman"/>
                <a:cs typeface="Times New Roman"/>
              </a:rPr>
              <a:t>v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endParaRPr baseline="-3584" sz="2325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1534067" y="7971384"/>
            <a:ext cx="16319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508667" y="8190355"/>
            <a:ext cx="451484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u="sng" sz="1200" spc="-1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sz="1200" spc="-1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dirty="0" sz="1200" spc="29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254">
                <a:latin typeface="Times New Roman"/>
                <a:cs typeface="Times New Roman"/>
              </a:rPr>
              <a:t> </a:t>
            </a:r>
            <a:r>
              <a:rPr dirty="0" baseline="-34722" sz="1800" i="1">
                <a:latin typeface="Times New Roman"/>
                <a:cs typeface="Times New Roman"/>
              </a:rPr>
              <a:t>f</a:t>
            </a:r>
            <a:endParaRPr baseline="-34722" sz="18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999227" y="8198229"/>
            <a:ext cx="1941830" cy="31305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40">
                <a:latin typeface="Times New Roman"/>
                <a:cs typeface="Times New Roman"/>
              </a:rPr>
              <a:t>3</a:t>
            </a:r>
            <a:r>
              <a:rPr dirty="0" sz="1200" spc="55" i="1">
                <a:latin typeface="Times New Roman"/>
                <a:cs typeface="Times New Roman"/>
              </a:rPr>
              <a:t>v</a:t>
            </a:r>
            <a:r>
              <a:rPr dirty="0" baseline="43650" sz="1050" spc="22">
                <a:latin typeface="Times New Roman"/>
                <a:cs typeface="Times New Roman"/>
              </a:rPr>
              <a:t>2</a:t>
            </a:r>
            <a:r>
              <a:rPr dirty="0" sz="1200" spc="80" i="1">
                <a:latin typeface="Times New Roman"/>
                <a:cs typeface="Times New Roman"/>
              </a:rPr>
              <a:t>u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27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25">
                <a:latin typeface="Times New Roman"/>
                <a:cs typeface="Times New Roman"/>
              </a:rPr>
              <a:t>s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v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9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u="sng" baseline="39351" sz="18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baseline="39351" sz="1800" spc="-28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9351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</a:t>
            </a:r>
            <a:r>
              <a:rPr dirty="0" u="sng" baseline="39351" sz="180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e</a:t>
            </a:r>
            <a:r>
              <a:rPr dirty="0" u="sng" baseline="39351" sz="1800" spc="179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</a:t>
            </a:r>
            <a:r>
              <a:rPr dirty="0" u="sng" baseline="26881" sz="2325" spc="-3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39351" sz="1800" spc="-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</a:t>
            </a:r>
            <a:r>
              <a:rPr dirty="0" u="sng" baseline="39351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u</a:t>
            </a:r>
            <a:r>
              <a:rPr dirty="0" u="sng" baseline="39351" sz="1800" spc="-27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26881" sz="2325" spc="-18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baseline="26881" sz="2325">
              <a:latin typeface="Symbol"/>
              <a:cs typeface="Symbo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537724" y="8404471"/>
            <a:ext cx="15430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374089" y="8404498"/>
            <a:ext cx="45910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55" i="1">
                <a:latin typeface="Times New Roman"/>
                <a:cs typeface="Times New Roman"/>
              </a:rPr>
              <a:t>v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77956"/>
            <a:ext cx="557466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>
                <a:latin typeface="Calibri"/>
                <a:cs typeface="Calibri"/>
              </a:rPr>
              <a:t> 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doesn’t </a:t>
            </a:r>
            <a:r>
              <a:rPr dirty="0" sz="1100">
                <a:latin typeface="Calibri"/>
                <a:cs typeface="Calibri"/>
              </a:rPr>
              <a:t>matter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we’re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familiar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both forms.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96111" y="147828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876300" y="1846518"/>
            <a:ext cx="3872229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5.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3724641" y="2306729"/>
            <a:ext cx="523240" cy="181610"/>
            <a:chOff x="3724641" y="2306729"/>
            <a:chExt cx="523240" cy="181610"/>
          </a:xfrm>
        </p:grpSpPr>
        <p:sp>
          <p:nvSpPr>
            <p:cNvPr id="6" name="object 6"/>
            <p:cNvSpPr/>
            <p:nvPr/>
          </p:nvSpPr>
          <p:spPr>
            <a:xfrm>
              <a:off x="3725831" y="2420898"/>
              <a:ext cx="15875" cy="9525"/>
            </a:xfrm>
            <a:custGeom>
              <a:avLst/>
              <a:gdLst/>
              <a:ahLst/>
              <a:cxnLst/>
              <a:rect l="l" t="t" r="r" b="b"/>
              <a:pathLst>
                <a:path w="15875" h="9525">
                  <a:moveTo>
                    <a:pt x="0" y="9448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741309" y="2420897"/>
              <a:ext cx="37465" cy="67945"/>
            </a:xfrm>
            <a:custGeom>
              <a:avLst/>
              <a:gdLst/>
              <a:ahLst/>
              <a:cxnLst/>
              <a:rect l="l" t="t" r="r" b="b"/>
              <a:pathLst>
                <a:path w="37464" h="67944">
                  <a:moveTo>
                    <a:pt x="0" y="0"/>
                  </a:moveTo>
                  <a:lnTo>
                    <a:pt x="36909" y="6731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778218" y="2310273"/>
              <a:ext cx="40640" cy="178435"/>
            </a:xfrm>
            <a:custGeom>
              <a:avLst/>
              <a:gdLst/>
              <a:ahLst/>
              <a:cxnLst/>
              <a:rect l="l" t="t" r="r" b="b"/>
              <a:pathLst>
                <a:path w="40639" h="178435">
                  <a:moveTo>
                    <a:pt x="0" y="177940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818700" y="2310273"/>
              <a:ext cx="429259" cy="0"/>
            </a:xfrm>
            <a:custGeom>
              <a:avLst/>
              <a:gdLst/>
              <a:ahLst/>
              <a:cxnLst/>
              <a:rect l="l" t="t" r="r" b="b"/>
              <a:pathLst>
                <a:path w="429260" h="0">
                  <a:moveTo>
                    <a:pt x="0" y="0"/>
                  </a:moveTo>
                  <a:lnTo>
                    <a:pt x="42902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724641" y="2306729"/>
              <a:ext cx="523240" cy="181610"/>
            </a:xfrm>
            <a:custGeom>
              <a:avLst/>
              <a:gdLst/>
              <a:ahLst/>
              <a:cxnLst/>
              <a:rect l="l" t="t" r="r" b="b"/>
              <a:pathLst>
                <a:path w="523239" h="181610">
                  <a:moveTo>
                    <a:pt x="57546" y="181483"/>
                  </a:moveTo>
                  <a:lnTo>
                    <a:pt x="50006" y="181483"/>
                  </a:lnTo>
                  <a:lnTo>
                    <a:pt x="12699" y="119283"/>
                  </a:lnTo>
                  <a:lnTo>
                    <a:pt x="2380" y="125975"/>
                  </a:lnTo>
                  <a:lnTo>
                    <a:pt x="0" y="121645"/>
                  </a:lnTo>
                  <a:lnTo>
                    <a:pt x="21033" y="109047"/>
                  </a:lnTo>
                  <a:lnTo>
                    <a:pt x="53578" y="165737"/>
                  </a:lnTo>
                  <a:lnTo>
                    <a:pt x="91280" y="0"/>
                  </a:lnTo>
                  <a:lnTo>
                    <a:pt x="523081" y="0"/>
                  </a:lnTo>
                  <a:lnTo>
                    <a:pt x="523081" y="7479"/>
                  </a:lnTo>
                  <a:lnTo>
                    <a:pt x="96837" y="7479"/>
                  </a:lnTo>
                  <a:lnTo>
                    <a:pt x="57546" y="18148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/>
          <p:nvPr/>
        </p:nvSpPr>
        <p:spPr>
          <a:xfrm>
            <a:off x="4390597" y="2436247"/>
            <a:ext cx="457200" cy="0"/>
          </a:xfrm>
          <a:custGeom>
            <a:avLst/>
            <a:gdLst/>
            <a:ahLst/>
            <a:cxnLst/>
            <a:rect l="l" t="t" r="r" b="b"/>
            <a:pathLst>
              <a:path w="457200" h="0">
                <a:moveTo>
                  <a:pt x="0" y="0"/>
                </a:moveTo>
                <a:lnTo>
                  <a:pt x="457200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3794494" y="2214898"/>
            <a:ext cx="107569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baseline="-34722" sz="1800" spc="120" i="1">
                <a:latin typeface="Times New Roman"/>
                <a:cs typeface="Times New Roman"/>
              </a:rPr>
              <a:t>z</a:t>
            </a:r>
            <a:r>
              <a:rPr dirty="0" baseline="-17094" sz="975" spc="30">
                <a:latin typeface="Times New Roman"/>
                <a:cs typeface="Times New Roman"/>
              </a:rPr>
              <a:t>4</a:t>
            </a:r>
            <a:r>
              <a:rPr dirty="0" baseline="-17094" sz="975">
                <a:latin typeface="Times New Roman"/>
                <a:cs typeface="Times New Roman"/>
              </a:rPr>
              <a:t> </a:t>
            </a:r>
            <a:r>
              <a:rPr dirty="0" baseline="-17094" sz="975" spc="-7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-37">
                <a:latin typeface="Times New Roman"/>
                <a:cs typeface="Times New Roman"/>
              </a:rPr>
              <a:t> </a:t>
            </a:r>
            <a:r>
              <a:rPr dirty="0" baseline="-34722" sz="1800" spc="82" i="1">
                <a:latin typeface="Times New Roman"/>
                <a:cs typeface="Times New Roman"/>
              </a:rPr>
              <a:t>x</a:t>
            </a:r>
            <a:r>
              <a:rPr dirty="0" baseline="-17094" sz="975" spc="30">
                <a:latin typeface="Times New Roman"/>
                <a:cs typeface="Times New Roman"/>
              </a:rPr>
              <a:t>2</a:t>
            </a:r>
            <a:r>
              <a:rPr dirty="0" baseline="-17094" sz="975">
                <a:latin typeface="Times New Roman"/>
                <a:cs typeface="Times New Roman"/>
              </a:rPr>
              <a:t>  </a:t>
            </a:r>
            <a:r>
              <a:rPr dirty="0" baseline="-17094" sz="975" spc="-112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</a:t>
            </a:r>
            <a:r>
              <a:rPr dirty="0" baseline="-34722" sz="1800" spc="37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909859" y="2274350"/>
            <a:ext cx="82931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52" b="1">
                <a:latin typeface="Times New Roman"/>
                <a:cs typeface="Times New Roman"/>
              </a:rPr>
              <a:t>e</a:t>
            </a:r>
            <a:r>
              <a:rPr dirty="0" baseline="44444" sz="1125" spc="30">
                <a:latin typeface="Symbol"/>
                <a:cs typeface="Symbol"/>
              </a:rPr>
              <a:t></a:t>
            </a:r>
            <a:r>
              <a:rPr dirty="0" baseline="44444" sz="1125" spc="-157">
                <a:latin typeface="Times New Roman"/>
                <a:cs typeface="Times New Roman"/>
              </a:rPr>
              <a:t> </a:t>
            </a:r>
            <a:r>
              <a:rPr dirty="0" baseline="44444" sz="1125" spc="22" i="1">
                <a:latin typeface="Times New Roman"/>
                <a:cs typeface="Times New Roman"/>
              </a:rPr>
              <a:t>x</a:t>
            </a:r>
            <a:endParaRPr baseline="44444" sz="1125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387423" y="2428268"/>
            <a:ext cx="46482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7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38181" y="2601539"/>
            <a:ext cx="6032500" cy="278701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762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762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looks like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compute.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75565" marR="57150">
              <a:lnSpc>
                <a:spcPct val="109800"/>
              </a:lnSpc>
            </a:pP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product rules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quotient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example,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term,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product,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“factors”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them.</a:t>
            </a:r>
            <a:r>
              <a:rPr dirty="0" sz="1100" spc="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-5">
                <a:latin typeface="Calibri"/>
                <a:cs typeface="Calibri"/>
              </a:rPr>
              <a:t> hand,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“factor”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>
                <a:latin typeface="Calibri"/>
                <a:cs typeface="Calibri"/>
              </a:rPr>
              <a:t> does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</a:t>
            </a:r>
            <a:r>
              <a:rPr dirty="0" sz="1100">
                <a:latin typeface="Calibri"/>
                <a:cs typeface="Calibri"/>
              </a:rPr>
              <a:t>contain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product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term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quotient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 derivatives.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Calibri"/>
              <a:cs typeface="Calibri"/>
            </a:endParaRPr>
          </a:p>
          <a:p>
            <a:pPr marL="75565" marR="30480">
              <a:lnSpc>
                <a:spcPct val="109700"/>
              </a:lnSpc>
            </a:pPr>
            <a:r>
              <a:rPr dirty="0" sz="1100" spc="-5">
                <a:latin typeface="Calibri"/>
                <a:cs typeface="Calibri"/>
              </a:rPr>
              <a:t>Basically,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“overthink”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product/quotient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rules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required but </a:t>
            </a:r>
            <a:r>
              <a:rPr dirty="0" sz="1100">
                <a:latin typeface="Calibri"/>
                <a:cs typeface="Calibri"/>
              </a:rPr>
              <a:t>make</a:t>
            </a:r>
            <a:r>
              <a:rPr dirty="0" sz="1100" spc="-5">
                <a:latin typeface="Calibri"/>
                <a:cs typeface="Calibri"/>
              </a:rPr>
              <a:t> sure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product/quotient.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product/quotient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“factors”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product/quotient.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 </a:t>
            </a:r>
            <a:r>
              <a:rPr dirty="0" sz="1100" spc="-5">
                <a:latin typeface="Calibri"/>
                <a:cs typeface="Calibri"/>
              </a:rPr>
              <a:t>“factors”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product/quotient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5">
                <a:latin typeface="Calibri"/>
                <a:cs typeface="Calibri"/>
              </a:rPr>
              <a:t> if</a:t>
            </a:r>
            <a:r>
              <a:rPr dirty="0" sz="1100">
                <a:latin typeface="Calibri"/>
                <a:cs typeface="Calibri"/>
              </a:rPr>
              <a:t> they both </a:t>
            </a:r>
            <a:r>
              <a:rPr dirty="0" sz="1100" spc="-5">
                <a:latin typeface="Calibri"/>
                <a:cs typeface="Calibri"/>
              </a:rPr>
              <a:t>do.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7556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>
                <a:latin typeface="Calibri"/>
                <a:cs typeface="Calibri"/>
              </a:rPr>
              <a:t> 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4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 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problem.</a:t>
            </a:r>
            <a:endParaRPr sz="1100">
              <a:latin typeface="Calibri"/>
              <a:cs typeface="Calibri"/>
            </a:endParaRPr>
          </a:p>
        </p:txBody>
      </p:sp>
      <p:graphicFrame>
        <p:nvGraphicFramePr>
          <p:cNvPr id="16" name="object 16"/>
          <p:cNvGraphicFramePr>
            <a:graphicFrameLocks noGrp="1"/>
          </p:cNvGraphicFramePr>
          <p:nvPr/>
        </p:nvGraphicFramePr>
        <p:xfrm>
          <a:off x="1897336" y="5608166"/>
          <a:ext cx="3522345" cy="9880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4310"/>
                <a:gridCol w="3316604"/>
              </a:tblGrid>
              <a:tr h="2235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5"/>
                        </a:spcBef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f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3335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rowSpan="3">
                  <a:txBody>
                    <a:bodyPr/>
                    <a:lstStyle/>
                    <a:p>
                      <a:pPr marL="1306195">
                        <a:lnSpc>
                          <a:spcPts val="495"/>
                        </a:lnSpc>
                        <a:spcBef>
                          <a:spcPts val="60"/>
                        </a:spcBef>
                        <a:tabLst>
                          <a:tab pos="2442210" algn="l"/>
                        </a:tabLst>
                      </a:pPr>
                      <a:r>
                        <a:rPr dirty="0" u="sng" sz="700" spc="-5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z="700" spc="-5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u="sng" sz="700" spc="-5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1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40005">
                        <a:lnSpc>
                          <a:spcPts val="1505"/>
                        </a:lnSpc>
                        <a:tabLst>
                          <a:tab pos="2854960" algn="l"/>
                        </a:tabLst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z="1200" spc="-4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35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baseline="38194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baseline="38194" sz="1200" spc="-17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38194" sz="120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38194" sz="1200" spc="89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504" sz="2775" spc="232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200" spc="8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5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504" sz="2775" spc="120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27777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27777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27777" sz="1050" spc="3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spc="-16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35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baseline="38194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baseline="38194" sz="1200" spc="-17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38194" sz="120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38194" sz="1200" spc="89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504" sz="2775" spc="225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200" spc="8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6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504" sz="2775" spc="37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67460" sz="105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baseline="67460" sz="1050" spc="9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27777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27777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27777" sz="1050" spc="3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34722" sz="180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34722" sz="1800" spc="104">
                          <a:latin typeface="Times New Roman"/>
                          <a:cs typeface="Times New Roman"/>
                        </a:rPr>
                        <a:t>9</a:t>
                      </a:r>
                      <a:r>
                        <a:rPr dirty="0" baseline="34722" sz="1800" i="1">
                          <a:latin typeface="Times New Roman"/>
                          <a:cs typeface="Times New Roman"/>
                        </a:rPr>
                        <a:t>z</a:t>
                      </a:r>
                      <a:endParaRPr baseline="34722" sz="1800">
                        <a:latin typeface="Times New Roman"/>
                        <a:cs typeface="Times New Roman"/>
                      </a:endParaRPr>
                    </a:p>
                    <a:p>
                      <a:pPr marL="241935">
                        <a:lnSpc>
                          <a:spcPts val="1490"/>
                        </a:lnSpc>
                        <a:tabLst>
                          <a:tab pos="2652395" algn="l"/>
                        </a:tabLst>
                      </a:pPr>
                      <a:r>
                        <a:rPr dirty="0" baseline="59027" sz="120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59027" sz="1200" i="1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550" spc="10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4629" sz="1800" spc="104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629" sz="1800" spc="-82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baseline="4629" sz="1800" spc="-17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135">
                          <a:latin typeface="Times New Roman"/>
                          <a:cs typeface="Times New Roman"/>
                        </a:rPr>
                        <a:t>7</a:t>
                      </a:r>
                      <a:r>
                        <a:rPr dirty="0" baseline="4629" sz="1800" spc="13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550" spc="30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63492" sz="1050">
                          <a:latin typeface="Times New Roman"/>
                          <a:cs typeface="Times New Roman"/>
                        </a:rPr>
                        <a:t>2</a:t>
                      </a:r>
                      <a:endParaRPr baseline="63492" sz="1050">
                        <a:latin typeface="Times New Roman"/>
                        <a:cs typeface="Times New Roman"/>
                      </a:endParaRPr>
                    </a:p>
                    <a:p>
                      <a:pPr algn="ctr" marR="283845">
                        <a:lnSpc>
                          <a:spcPts val="495"/>
                        </a:lnSpc>
                        <a:spcBef>
                          <a:spcPts val="434"/>
                        </a:spcBef>
                      </a:pPr>
                      <a:r>
                        <a:rPr dirty="0" u="sng" sz="7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1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40005">
                        <a:lnSpc>
                          <a:spcPts val="1505"/>
                        </a:lnSpc>
                        <a:tabLst>
                          <a:tab pos="1902460" algn="l"/>
                        </a:tabLst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z="1200" spc="-7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spc="6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z="1200" spc="35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baseline="38194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baseline="38194" sz="1200" spc="-17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38194" sz="120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38194" sz="1200" spc="89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504" sz="2775" spc="232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200" spc="8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5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504" sz="2775" spc="37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67460" sz="105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baseline="67460" sz="1050" spc="9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27777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27777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27777" sz="1050" spc="3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34722" sz="180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34722" sz="1800" spc="104">
                          <a:latin typeface="Times New Roman"/>
                          <a:cs typeface="Times New Roman"/>
                        </a:rPr>
                        <a:t>9</a:t>
                      </a:r>
                      <a:r>
                        <a:rPr dirty="0" baseline="34722" sz="1800" i="1">
                          <a:latin typeface="Times New Roman"/>
                          <a:cs typeface="Times New Roman"/>
                        </a:rPr>
                        <a:t>x</a:t>
                      </a:r>
                      <a:endParaRPr baseline="34722" sz="1800">
                        <a:latin typeface="Times New Roman"/>
                        <a:cs typeface="Times New Roman"/>
                      </a:endParaRPr>
                    </a:p>
                    <a:p>
                      <a:pPr marL="241935">
                        <a:lnSpc>
                          <a:spcPts val="1490"/>
                        </a:lnSpc>
                        <a:tabLst>
                          <a:tab pos="1702435" algn="l"/>
                        </a:tabLst>
                      </a:pPr>
                      <a:r>
                        <a:rPr dirty="0" baseline="59027" sz="12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59027" sz="1200" i="1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550" spc="10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4629" sz="1800" spc="112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629" sz="1800" spc="-82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baseline="4629" sz="1800" spc="-17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135">
                          <a:latin typeface="Times New Roman"/>
                          <a:cs typeface="Times New Roman"/>
                        </a:rPr>
                        <a:t>7</a:t>
                      </a:r>
                      <a:r>
                        <a:rPr dirty="0" baseline="4629" sz="1800" spc="13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550" spc="30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63492" sz="1050">
                          <a:latin typeface="Times New Roman"/>
                          <a:cs typeface="Times New Roman"/>
                        </a:rPr>
                        <a:t>2</a:t>
                      </a:r>
                      <a:endParaRPr baseline="63492"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62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498537">
                <a:tc>
                  <a:txBody>
                    <a:bodyPr/>
                    <a:lstStyle/>
                    <a:p>
                      <a:pPr marL="40005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200" spc="-15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x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f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81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62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  <a:tr h="257972">
                <a:tc>
                  <a:txBody>
                    <a:bodyPr/>
                    <a:lstStyle/>
                    <a:p>
                      <a:pPr algn="ctr" marL="24130"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z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810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vMerge="1">
                  <a:txBody>
                    <a:bodyPr/>
                    <a:lstStyle/>
                    <a:p>
                      <a:pPr/>
                    </a:p>
                  </a:txBody>
                  <a:tcPr marL="0" marR="0" marB="0" marT="762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7" name="object 17"/>
          <p:cNvSpPr/>
          <p:nvPr/>
        </p:nvSpPr>
        <p:spPr>
          <a:xfrm>
            <a:off x="4743390" y="5835477"/>
            <a:ext cx="639445" cy="0"/>
          </a:xfrm>
          <a:custGeom>
            <a:avLst/>
            <a:gdLst/>
            <a:ahLst/>
            <a:cxnLst/>
            <a:rect l="l" t="t" r="r" b="b"/>
            <a:pathLst>
              <a:path w="639445" h="0">
                <a:moveTo>
                  <a:pt x="0" y="0"/>
                </a:moveTo>
                <a:lnTo>
                  <a:pt x="639254" y="0"/>
                </a:lnTo>
              </a:path>
            </a:pathLst>
          </a:custGeom>
          <a:ln w="751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793447" y="6334013"/>
            <a:ext cx="639445" cy="0"/>
          </a:xfrm>
          <a:custGeom>
            <a:avLst/>
            <a:gdLst/>
            <a:ahLst/>
            <a:cxnLst/>
            <a:rect l="l" t="t" r="r" b="b"/>
            <a:pathLst>
              <a:path w="639445" h="0">
                <a:moveTo>
                  <a:pt x="0" y="0"/>
                </a:moveTo>
                <a:lnTo>
                  <a:pt x="639254" y="0"/>
                </a:lnTo>
              </a:path>
            </a:pathLst>
          </a:custGeom>
          <a:ln w="751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901700" y="6768167"/>
            <a:ext cx="5933440" cy="11303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little bit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simplification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work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“first”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mathematical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career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5">
                <a:latin typeface="Calibri"/>
                <a:cs typeface="Calibri"/>
              </a:rPr>
              <a:t> can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 and quotient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don’t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show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step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36449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>
                <a:latin typeface="Calibri"/>
                <a:cs typeface="Calibri"/>
              </a:rPr>
              <a:t> 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doesn’t </a:t>
            </a:r>
            <a:r>
              <a:rPr dirty="0" sz="1100">
                <a:latin typeface="Calibri"/>
                <a:cs typeface="Calibri"/>
              </a:rPr>
              <a:t>matter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we’re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familiar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both forms.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0" name="object 20"/>
          <p:cNvSpPr/>
          <p:nvPr/>
        </p:nvSpPr>
        <p:spPr>
          <a:xfrm>
            <a:off x="896111" y="8106156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863600" y="8385407"/>
            <a:ext cx="4434205" cy="715010"/>
          </a:xfrm>
          <a:prstGeom prst="rect">
            <a:avLst/>
          </a:prstGeom>
        </p:spPr>
        <p:txBody>
          <a:bodyPr wrap="square" lIns="0" tIns="10033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790"/>
              </a:spcBef>
            </a:pPr>
            <a:r>
              <a:rPr dirty="0" sz="1100">
                <a:latin typeface="Calibri"/>
                <a:cs typeface="Calibri"/>
              </a:rPr>
              <a:t>6.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950">
              <a:latin typeface="Calibri"/>
              <a:cs typeface="Calibri"/>
            </a:endParaRPr>
          </a:p>
          <a:p>
            <a:pPr marL="1672589">
              <a:lnSpc>
                <a:spcPct val="100000"/>
              </a:lnSpc>
            </a:pPr>
            <a:r>
              <a:rPr dirty="0" sz="1150" spc="25" i="1">
                <a:latin typeface="Times New Roman"/>
                <a:cs typeface="Times New Roman"/>
              </a:rPr>
              <a:t>g</a:t>
            </a:r>
            <a:r>
              <a:rPr dirty="0" sz="1150" spc="-85" i="1">
                <a:latin typeface="Times New Roman"/>
                <a:cs typeface="Times New Roman"/>
              </a:rPr>
              <a:t> </a:t>
            </a:r>
            <a:r>
              <a:rPr dirty="0" baseline="-3584" sz="2325" spc="-7">
                <a:latin typeface="Symbol"/>
                <a:cs typeface="Symbol"/>
              </a:rPr>
              <a:t></a:t>
            </a:r>
            <a:r>
              <a:rPr dirty="0" sz="1150" spc="40" i="1">
                <a:latin typeface="Times New Roman"/>
                <a:cs typeface="Times New Roman"/>
              </a:rPr>
              <a:t>s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150" spc="70" i="1">
                <a:latin typeface="Times New Roman"/>
                <a:cs typeface="Times New Roman"/>
              </a:rPr>
              <a:t>t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110" i="1">
                <a:latin typeface="Times New Roman"/>
                <a:cs typeface="Times New Roman"/>
              </a:rPr>
              <a:t>v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89">
                <a:latin typeface="Times New Roman"/>
                <a:cs typeface="Times New Roman"/>
              </a:rPr>
              <a:t> </a:t>
            </a:r>
            <a:r>
              <a:rPr dirty="0" sz="1150" spc="-5">
                <a:latin typeface="Times New Roman"/>
                <a:cs typeface="Times New Roman"/>
              </a:rPr>
              <a:t>l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3584" sz="2325" spc="-7">
                <a:latin typeface="Symbol"/>
                <a:cs typeface="Symbol"/>
              </a:rPr>
              <a:t></a:t>
            </a:r>
            <a:r>
              <a:rPr dirty="0" sz="1150" spc="20" i="1">
                <a:latin typeface="Times New Roman"/>
                <a:cs typeface="Times New Roman"/>
              </a:rPr>
              <a:t>s</a:t>
            </a:r>
            <a:r>
              <a:rPr dirty="0" sz="1150" spc="-6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3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-5">
                <a:latin typeface="Times New Roman"/>
                <a:cs typeface="Times New Roman"/>
              </a:rPr>
              <a:t>l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150" spc="-15">
                <a:latin typeface="Times New Roman"/>
                <a:cs typeface="Times New Roman"/>
              </a:rPr>
              <a:t>3</a:t>
            </a:r>
            <a:r>
              <a:rPr dirty="0" sz="1150" spc="110" i="1">
                <a:latin typeface="Times New Roman"/>
                <a:cs typeface="Times New Roman"/>
              </a:rPr>
              <a:t>v</a:t>
            </a:r>
            <a:r>
              <a:rPr dirty="0" baseline="-3584" sz="2325" spc="-15">
                <a:latin typeface="Symbol"/>
                <a:cs typeface="Symbol"/>
              </a:rPr>
              <a:t></a:t>
            </a:r>
            <a:r>
              <a:rPr dirty="0" baseline="-4504" sz="2775" spc="-165">
                <a:latin typeface="Symbol"/>
                <a:cs typeface="Symbol"/>
              </a:rPr>
              <a:t></a:t>
            </a:r>
            <a:r>
              <a:rPr dirty="0" sz="1150" spc="65" i="1">
                <a:latin typeface="Times New Roman"/>
                <a:cs typeface="Times New Roman"/>
              </a:rPr>
              <a:t>s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3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4</a:t>
            </a:r>
            <a:r>
              <a:rPr dirty="0" sz="1150" spc="110" i="1">
                <a:latin typeface="Times New Roman"/>
                <a:cs typeface="Times New Roman"/>
              </a:rPr>
              <a:t>v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endParaRPr baseline="-4504" sz="2775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50900" y="877956"/>
            <a:ext cx="6023610" cy="205105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 like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 1</a:t>
            </a:r>
            <a:r>
              <a:rPr dirty="0" baseline="31746" sz="1050" spc="-7">
                <a:latin typeface="Calibri"/>
                <a:cs typeface="Calibri"/>
              </a:rPr>
              <a:t>st</a:t>
            </a:r>
            <a:r>
              <a:rPr dirty="0" baseline="31746" sz="1050" spc="14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50">
              <a:latin typeface="Calibri"/>
              <a:cs typeface="Calibri"/>
            </a:endParaRPr>
          </a:p>
          <a:p>
            <a:pPr marL="62865" marR="30480">
              <a:lnSpc>
                <a:spcPct val="109800"/>
              </a:lnSpc>
            </a:pP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term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 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“overthink”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rules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make</a:t>
            </a:r>
            <a:r>
              <a:rPr dirty="0" sz="1100" spc="-5">
                <a:latin typeface="Calibri"/>
                <a:cs typeface="Calibri"/>
              </a:rPr>
              <a:t> sure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“factors”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product.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 both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“factors”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variable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 rule</a:t>
            </a:r>
            <a:r>
              <a:rPr dirty="0" sz="1100">
                <a:latin typeface="Calibri"/>
                <a:cs typeface="Calibri"/>
              </a:rPr>
              <a:t> 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 they </a:t>
            </a:r>
            <a:r>
              <a:rPr dirty="0" sz="1100" spc="-5">
                <a:latin typeface="Calibri"/>
                <a:cs typeface="Calibri"/>
              </a:rPr>
              <a:t>both do.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6286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three 1</a:t>
            </a:r>
            <a:r>
              <a:rPr dirty="0" baseline="31746" sz="1050" spc="-7">
                <a:latin typeface="Calibri"/>
                <a:cs typeface="Calibri"/>
              </a:rPr>
              <a:t>st</a:t>
            </a:r>
            <a:r>
              <a:rPr dirty="0" baseline="31746" sz="1050" spc="127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369751" y="3153441"/>
          <a:ext cx="2580640" cy="12687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69210"/>
              </a:tblGrid>
              <a:tr h="221450">
                <a:tc>
                  <a:txBody>
                    <a:bodyPr/>
                    <a:lstStyle/>
                    <a:p>
                      <a:pPr marL="36830">
                        <a:lnSpc>
                          <a:spcPts val="1060"/>
                        </a:lnSpc>
                        <a:spcBef>
                          <a:spcPts val="575"/>
                        </a:spcBef>
                        <a:tabLst>
                          <a:tab pos="546735" algn="l"/>
                          <a:tab pos="781050" algn="l"/>
                          <a:tab pos="1042035" algn="l"/>
                          <a:tab pos="1290955" algn="l"/>
                          <a:tab pos="1506855" algn="l"/>
                          <a:tab pos="1715770" algn="l"/>
                        </a:tabLst>
                      </a:pPr>
                      <a:r>
                        <a:rPr dirty="0" baseline="39351" sz="1800" spc="-15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baseline="39351" sz="1800" spc="-15" i="1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baseline="39351" sz="1800" spc="22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4629" sz="18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4629" sz="18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39351" sz="18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baseline="39351" sz="1800" spc="-292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115384" sz="975" spc="30">
                          <a:latin typeface="Times New Roman"/>
                          <a:cs typeface="Times New Roman"/>
                        </a:rPr>
                        <a:t>2	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baseline="4629" sz="18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51282" sz="975" spc="30">
                          <a:latin typeface="Times New Roman"/>
                          <a:cs typeface="Times New Roman"/>
                        </a:rPr>
                        <a:t>2	</a:t>
                      </a:r>
                      <a:r>
                        <a:rPr dirty="0" sz="1550" spc="-125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550" spc="-125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550" spc="-125">
                          <a:latin typeface="Symbol"/>
                          <a:cs typeface="Symbol"/>
                        </a:rPr>
                        <a:t></a:t>
                      </a:r>
                      <a:endParaRPr sz="1550">
                        <a:latin typeface="Symbol"/>
                        <a:cs typeface="Symbol"/>
                      </a:endParaRPr>
                    </a:p>
                    <a:p>
                      <a:pPr marL="48260">
                        <a:lnSpc>
                          <a:spcPts val="5"/>
                        </a:lnSpc>
                        <a:tabLst>
                          <a:tab pos="370205" algn="l"/>
                          <a:tab pos="680085" algn="l"/>
                          <a:tab pos="1146810" algn="l"/>
                        </a:tabLst>
                      </a:pPr>
                      <a:r>
                        <a:rPr dirty="0" baseline="-43981" sz="1800" spc="-15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baseline="-43981" sz="1800" spc="-15" i="1">
                          <a:latin typeface="Times New Roman"/>
                          <a:cs typeface="Times New Roman"/>
                        </a:rPr>
                        <a:t>s	</a:t>
                      </a:r>
                      <a:r>
                        <a:rPr dirty="0" sz="1200" spc="35" i="1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baseline="-22222" sz="1125" spc="52" i="1">
                          <a:latin typeface="Times New Roman"/>
                          <a:cs typeface="Times New Roman"/>
                        </a:rPr>
                        <a:t>s	</a:t>
                      </a:r>
                      <a:r>
                        <a:rPr dirty="0" baseline="-43981" sz="1800" spc="-7" i="1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baseline="-43981" sz="1800" spc="-112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3981" sz="18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baseline="-43981" sz="1800" spc="-1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3981" sz="1800" spc="-1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-43981" sz="1800" spc="-15" i="1">
                          <a:latin typeface="Times New Roman"/>
                          <a:cs typeface="Times New Roman"/>
                        </a:rPr>
                        <a:t>t	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z="1200" spc="5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10">
                          <a:latin typeface="Times New Roman"/>
                          <a:cs typeface="Times New Roman"/>
                        </a:rPr>
                        <a:t>ln</a:t>
                      </a:r>
                      <a:r>
                        <a:rPr dirty="0" sz="1200" spc="29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2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z="1200" spc="-20" i="1">
                          <a:latin typeface="Times New Roman"/>
                          <a:cs typeface="Times New Roman"/>
                        </a:rPr>
                        <a:t>v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7302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42595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Times New Roman"/>
                        <a:cs typeface="Times New Roman"/>
                      </a:endParaRPr>
                    </a:p>
                    <a:p>
                      <a:pPr marL="36830">
                        <a:lnSpc>
                          <a:spcPts val="1060"/>
                        </a:lnSpc>
                        <a:tabLst>
                          <a:tab pos="534035" algn="l"/>
                          <a:tab pos="934085" algn="l"/>
                          <a:tab pos="1334135" algn="l"/>
                          <a:tab pos="2286635" algn="l"/>
                          <a:tab pos="2496185" algn="l"/>
                        </a:tabLst>
                      </a:pPr>
                      <a:r>
                        <a:rPr dirty="0" baseline="39351" sz="1800" spc="-15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baseline="39351" sz="1800" spc="-15" i="1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baseline="39351" sz="1800" spc="22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4629" sz="18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4629" sz="18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550" spc="-125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550" spc="-125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550" spc="-125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sz="1550" spc="-2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baseline="4629" sz="1800" spc="83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39351" sz="1800" spc="-1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39351" sz="1800" spc="-15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baseline="39351" sz="1800" spc="-292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115384" sz="975" spc="30">
                          <a:latin typeface="Times New Roman"/>
                          <a:cs typeface="Times New Roman"/>
                        </a:rPr>
                        <a:t>2    </a:t>
                      </a:r>
                      <a:r>
                        <a:rPr dirty="0" baseline="115384" sz="975" spc="8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baseline="4629" sz="18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550" spc="-125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550" spc="-125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550" spc="-125">
                          <a:latin typeface="Symbol"/>
                          <a:cs typeface="Symbol"/>
                        </a:rPr>
                        <a:t></a:t>
                      </a:r>
                      <a:endParaRPr sz="1550">
                        <a:latin typeface="Symbol"/>
                        <a:cs typeface="Symbol"/>
                      </a:endParaRPr>
                    </a:p>
                    <a:p>
                      <a:pPr marL="54610">
                        <a:lnSpc>
                          <a:spcPts val="5"/>
                        </a:lnSpc>
                        <a:tabLst>
                          <a:tab pos="370205" algn="l"/>
                          <a:tab pos="653415" algn="l"/>
                          <a:tab pos="1534160" algn="l"/>
                          <a:tab pos="2005964" algn="l"/>
                        </a:tabLst>
                      </a:pPr>
                      <a:r>
                        <a:rPr dirty="0" baseline="-43981" sz="1800" spc="-22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baseline="-43981" sz="1800" i="1">
                          <a:latin typeface="Times New Roman"/>
                          <a:cs typeface="Times New Roman"/>
                        </a:rPr>
                        <a:t>t	</a:t>
                      </a:r>
                      <a:r>
                        <a:rPr dirty="0" sz="1200" spc="25" i="1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baseline="-22222" sz="1125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baseline="-22222" sz="1125" i="1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200" spc="-2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z="1200" spc="-9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15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n </a:t>
                      </a:r>
                      <a:r>
                        <a:rPr dirty="0" sz="1200" spc="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sz="1200" spc="-7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2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t	</a:t>
                      </a:r>
                      <a:r>
                        <a:rPr dirty="0" baseline="-43981" sz="1800" i="1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baseline="-43981" sz="1800" spc="-112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3981" sz="18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baseline="-43981" sz="1800" spc="-1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3981" sz="1800" spc="-3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-43981" sz="1800" i="1">
                          <a:latin typeface="Times New Roman"/>
                          <a:cs typeface="Times New Roman"/>
                        </a:rPr>
                        <a:t>t	</a:t>
                      </a:r>
                      <a:r>
                        <a:rPr dirty="0" sz="1200" spc="-2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z="1200" spc="-9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15">
                          <a:latin typeface="Times New Roman"/>
                          <a:cs typeface="Times New Roman"/>
                        </a:rPr>
                        <a:t>l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n </a:t>
                      </a:r>
                      <a:r>
                        <a:rPr dirty="0" sz="1200" spc="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4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v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425958">
                <a:tc>
                  <a:txBody>
                    <a:bodyPr/>
                    <a:lstStyle/>
                    <a:p>
                      <a:pPr marL="36830">
                        <a:lnSpc>
                          <a:spcPts val="1480"/>
                        </a:lnSpc>
                        <a:spcBef>
                          <a:spcPts val="1350"/>
                        </a:spcBef>
                        <a:tabLst>
                          <a:tab pos="548640" algn="l"/>
                          <a:tab pos="898525" algn="l"/>
                          <a:tab pos="1107440" algn="l"/>
                          <a:tab pos="1305560" algn="l"/>
                        </a:tabLst>
                      </a:pPr>
                      <a:r>
                        <a:rPr dirty="0" sz="1200" spc="-15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g </a:t>
                      </a:r>
                      <a:r>
                        <a:rPr dirty="0" sz="1200" spc="-15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34722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-34722" sz="18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-34722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-34722" sz="18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-30465" sz="2325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-30465" sz="2325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-30465" sz="2325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-30465" sz="2325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200" spc="45" i="1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7008" sz="975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11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z="1200" spc="-19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7008" sz="975" spc="-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v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5085">
                        <a:lnSpc>
                          <a:spcPts val="425"/>
                        </a:lnSpc>
                        <a:tabLst>
                          <a:tab pos="370205" algn="l"/>
                          <a:tab pos="667385" algn="l"/>
                          <a:tab pos="1593850" algn="l"/>
                        </a:tabLst>
                      </a:pPr>
                      <a:r>
                        <a:rPr dirty="0" baseline="-43981" sz="1800" spc="-15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baseline="-43981" sz="1800" spc="-15" i="1">
                          <a:latin typeface="Times New Roman"/>
                          <a:cs typeface="Times New Roman"/>
                        </a:rPr>
                        <a:t>v	</a:t>
                      </a:r>
                      <a:r>
                        <a:rPr dirty="0" sz="1200" spc="25" i="1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baseline="-22222" sz="1125" spc="37" i="1">
                          <a:latin typeface="Times New Roman"/>
                          <a:cs typeface="Times New Roman"/>
                        </a:rPr>
                        <a:t>v	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sz="1200" spc="-1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10">
                          <a:latin typeface="Times New Roman"/>
                          <a:cs typeface="Times New Roman"/>
                        </a:rPr>
                        <a:t>ln</a:t>
                      </a:r>
                      <a:r>
                        <a:rPr dirty="0" sz="1200" spc="3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2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z="1200" spc="-20" i="1">
                          <a:latin typeface="Times New Roman"/>
                          <a:cs typeface="Times New Roman"/>
                        </a:rPr>
                        <a:t>v</a:t>
                      </a:r>
                      <a:r>
                        <a:rPr dirty="0" sz="1200" spc="37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-43981" sz="1800" i="1">
                          <a:latin typeface="Times New Roman"/>
                          <a:cs typeface="Times New Roman"/>
                        </a:rPr>
                        <a:t>v</a:t>
                      </a:r>
                      <a:endParaRPr baseline="-43981" sz="1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7145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187562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901700" y="4596504"/>
            <a:ext cx="5781040" cy="3911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1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Make</a:t>
            </a:r>
            <a:r>
              <a:rPr dirty="0" sz="1100" spc="-5">
                <a:latin typeface="Calibri"/>
                <a:cs typeface="Calibri"/>
              </a:rPr>
              <a:t> sure </a:t>
            </a:r>
            <a:r>
              <a:rPr dirty="0" sz="1100">
                <a:latin typeface="Calibri"/>
                <a:cs typeface="Calibri"/>
              </a:rPr>
              <a:t>you can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natural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logarithms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they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fairly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chain rule,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938277" y="5402722"/>
            <a:ext cx="169545" cy="2076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41652" y="5366847"/>
            <a:ext cx="31813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903347" y="5212325"/>
            <a:ext cx="1498600" cy="29400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u="sng" baseline="34722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</a:t>
            </a:r>
            <a:r>
              <a:rPr dirty="0" u="sng" baseline="34722" sz="1800" spc="12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4722" sz="1800" spc="-112" i="1">
                <a:latin typeface="Times New Roman"/>
                <a:cs typeface="Times New Roman"/>
              </a:rPr>
              <a:t> </a:t>
            </a:r>
            <a:r>
              <a:rPr dirty="0" baseline="4629" sz="1800" spc="-697">
                <a:latin typeface="Symbol"/>
                <a:cs typeface="Symbol"/>
              </a:rPr>
              <a:t></a:t>
            </a:r>
            <a:r>
              <a:rPr dirty="0" baseline="-23148" sz="1800" spc="44">
                <a:latin typeface="Symbol"/>
                <a:cs typeface="Symbol"/>
              </a:rPr>
              <a:t>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3174" sz="2625" spc="-284">
                <a:latin typeface="Symbol"/>
                <a:cs typeface="Symbol"/>
              </a:rPr>
              <a:t></a:t>
            </a:r>
            <a:r>
              <a:rPr dirty="0" baseline="-3174" sz="2625" spc="-172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3174" sz="2625" spc="-225">
                <a:latin typeface="Symbol"/>
                <a:cs typeface="Symbol"/>
              </a:rPr>
              <a:t></a:t>
            </a:r>
            <a:r>
              <a:rPr dirty="0" baseline="4629" sz="1800" spc="-697">
                <a:latin typeface="Symbol"/>
                <a:cs typeface="Symbol"/>
              </a:rPr>
              <a:t></a:t>
            </a:r>
            <a:r>
              <a:rPr dirty="0" baseline="-23148" sz="1800">
                <a:latin typeface="Symbol"/>
                <a:cs typeface="Symbol"/>
              </a:rPr>
              <a:t></a:t>
            </a:r>
            <a:r>
              <a:rPr dirty="0" baseline="-23148" sz="1800" spc="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u="sng" baseline="39351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f</a:t>
            </a:r>
            <a:r>
              <a:rPr dirty="0" u="sng" baseline="39351" sz="1800" spc="-52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1666" sz="1800" spc="14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</a:t>
            </a:r>
            <a:r>
              <a:rPr dirty="0" u="sng" baseline="26881" sz="2325" spc="-18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26881" sz="2325" spc="-34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9351" sz="1800" spc="13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baseline="26881" sz="2325" spc="-18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baseline="26881" sz="2325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1700" y="5797398"/>
            <a:ext cx="557466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>
                <a:latin typeface="Calibri"/>
                <a:cs typeface="Calibri"/>
              </a:rPr>
              <a:t> 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doesn’t </a:t>
            </a:r>
            <a:r>
              <a:rPr dirty="0" sz="1100">
                <a:latin typeface="Calibri"/>
                <a:cs typeface="Calibri"/>
              </a:rPr>
              <a:t>matter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we’re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familiar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both forms.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896111" y="6397752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3749413" y="7380329"/>
            <a:ext cx="351155" cy="0"/>
          </a:xfrm>
          <a:custGeom>
            <a:avLst/>
            <a:gdLst/>
            <a:ahLst/>
            <a:cxnLst/>
            <a:rect l="l" t="t" r="r" b="b"/>
            <a:pathLst>
              <a:path w="351154" h="0">
                <a:moveTo>
                  <a:pt x="0" y="0"/>
                </a:moveTo>
                <a:lnTo>
                  <a:pt x="351014" y="0"/>
                </a:lnTo>
              </a:path>
            </a:pathLst>
          </a:custGeom>
          <a:ln w="74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243537" y="7380329"/>
            <a:ext cx="382270" cy="0"/>
          </a:xfrm>
          <a:custGeom>
            <a:avLst/>
            <a:gdLst/>
            <a:ahLst/>
            <a:cxnLst/>
            <a:rect l="l" t="t" r="r" b="b"/>
            <a:pathLst>
              <a:path w="382270" h="0">
                <a:moveTo>
                  <a:pt x="0" y="0"/>
                </a:moveTo>
                <a:lnTo>
                  <a:pt x="382021" y="0"/>
                </a:lnTo>
              </a:path>
            </a:pathLst>
          </a:custGeom>
          <a:ln w="744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4322714" y="7368375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63600" y="6765990"/>
            <a:ext cx="3897629" cy="5327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7.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000">
              <a:latin typeface="Calibri"/>
              <a:cs typeface="Calibri"/>
            </a:endParaRPr>
          </a:p>
          <a:p>
            <a:pPr algn="r" marR="256540">
              <a:lnSpc>
                <a:spcPct val="100000"/>
              </a:lnSpc>
              <a:tabLst>
                <a:tab pos="511809" algn="l"/>
              </a:tabLst>
            </a:pPr>
            <a:r>
              <a:rPr dirty="0" baseline="-26570" sz="1725" spc="75" i="1">
                <a:latin typeface="Times New Roman"/>
                <a:cs typeface="Times New Roman"/>
              </a:rPr>
              <a:t>x</a:t>
            </a:r>
            <a:r>
              <a:rPr dirty="0" sz="650" spc="50">
                <a:latin typeface="Times New Roman"/>
                <a:cs typeface="Times New Roman"/>
              </a:rPr>
              <a:t>2	</a:t>
            </a:r>
            <a:r>
              <a:rPr dirty="0" baseline="-26570" sz="1725" spc="89" i="1">
                <a:latin typeface="Times New Roman"/>
                <a:cs typeface="Times New Roman"/>
              </a:rPr>
              <a:t>y</a:t>
            </a:r>
            <a:r>
              <a:rPr dirty="0" sz="650" spc="6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118790" y="7254799"/>
            <a:ext cx="10922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Symbol"/>
                <a:cs typeface="Symbol"/>
              </a:rPr>
              <a:t>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088082" y="7219148"/>
            <a:ext cx="1565275" cy="3594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ts val="1550"/>
              </a:lnSpc>
              <a:spcBef>
                <a:spcPts val="100"/>
              </a:spcBef>
            </a:pPr>
            <a:r>
              <a:rPr dirty="0" baseline="4830" sz="1725" spc="44" i="1">
                <a:latin typeface="Times New Roman"/>
                <a:cs typeface="Times New Roman"/>
              </a:rPr>
              <a:t>R</a:t>
            </a:r>
            <a:r>
              <a:rPr dirty="0" baseline="4830" sz="1725" spc="-209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3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endParaRPr baseline="4830" sz="1725">
              <a:latin typeface="Symbol"/>
              <a:cs typeface="Symbol"/>
            </a:endParaRPr>
          </a:p>
          <a:p>
            <a:pPr marL="685165">
              <a:lnSpc>
                <a:spcPts val="1070"/>
              </a:lnSpc>
              <a:tabLst>
                <a:tab pos="1171575" algn="l"/>
              </a:tabLst>
            </a:pPr>
            <a:r>
              <a:rPr dirty="0" sz="1150" spc="60" i="1">
                <a:latin typeface="Times New Roman"/>
                <a:cs typeface="Times New Roman"/>
              </a:rPr>
              <a:t>y</a:t>
            </a:r>
            <a:r>
              <a:rPr dirty="0" baseline="47008" sz="975" spc="89">
                <a:latin typeface="Times New Roman"/>
                <a:cs typeface="Times New Roman"/>
              </a:rPr>
              <a:t>2</a:t>
            </a:r>
            <a:r>
              <a:rPr dirty="0" baseline="47008" sz="975" spc="232">
                <a:latin typeface="Times New Roman"/>
                <a:cs typeface="Times New Roman"/>
              </a:rPr>
              <a:t> </a:t>
            </a:r>
            <a:r>
              <a:rPr dirty="0" sz="1150" spc="70">
                <a:latin typeface="Symbol"/>
                <a:cs typeface="Symbol"/>
              </a:rPr>
              <a:t></a:t>
            </a:r>
            <a:r>
              <a:rPr dirty="0" sz="1150" spc="70">
                <a:latin typeface="Times New Roman"/>
                <a:cs typeface="Times New Roman"/>
              </a:rPr>
              <a:t>1	</a:t>
            </a:r>
            <a:r>
              <a:rPr dirty="0" sz="1150" spc="20" i="1">
                <a:latin typeface="Times New Roman"/>
                <a:cs typeface="Times New Roman"/>
              </a:rPr>
              <a:t>x </a:t>
            </a:r>
            <a:r>
              <a:rPr dirty="0" sz="1150" spc="8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863496" y="7568267"/>
            <a:ext cx="6017260" cy="116649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looks like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compute.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Calibri"/>
              <a:cs typeface="Calibri"/>
            </a:endParaRPr>
          </a:p>
          <a:p>
            <a:pPr marL="50800" marR="43180">
              <a:lnSpc>
                <a:spcPct val="115799"/>
              </a:lnSpc>
            </a:pP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quotient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r>
              <a:rPr dirty="0" sz="1100" spc="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term, while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quotient,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quotient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and 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5">
                <a:latin typeface="Calibri"/>
                <a:cs typeface="Calibri"/>
              </a:rPr>
              <a:t> require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quotient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chose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5">
                <a:latin typeface="Calibri"/>
                <a:cs typeface="Calibri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2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denominator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(recall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could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to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63526" y="764167"/>
            <a:ext cx="5751830" cy="1009650"/>
          </a:xfrm>
          <a:prstGeom prst="rect">
            <a:avLst/>
          </a:prstGeom>
        </p:spPr>
        <p:txBody>
          <a:bodyPr wrap="square" lIns="0" tIns="53340" rIns="0" bIns="0" rtlCol="0" vert="horz">
            <a:spAutoFit/>
          </a:bodyPr>
          <a:lstStyle/>
          <a:p>
            <a:pPr marL="50800" marR="43180">
              <a:lnSpc>
                <a:spcPct val="120500"/>
              </a:lnSpc>
              <a:spcBef>
                <a:spcPts val="420"/>
              </a:spcBef>
            </a:pP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</a:t>
            </a:r>
            <a:r>
              <a:rPr dirty="0" sz="1100" spc="-10">
                <a:latin typeface="Calibri"/>
                <a:cs typeface="Calibri"/>
              </a:rPr>
              <a:t>m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ra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20">
                <a:latin typeface="Calibri"/>
                <a:cs typeface="Calibri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</a:t>
            </a:r>
            <a:r>
              <a:rPr dirty="0" baseline="-4385" sz="2850" spc="-397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10">
                <a:latin typeface="Times New Roman"/>
                <a:cs typeface="Times New Roman"/>
              </a:rPr>
              <a:t> </a:t>
            </a:r>
            <a:r>
              <a:rPr dirty="0" sz="1200" spc="-35">
                <a:latin typeface="Times New Roman"/>
                <a:cs typeface="Times New Roman"/>
              </a:rPr>
              <a:t>1</a:t>
            </a:r>
            <a:r>
              <a:rPr dirty="0" baseline="-4385" sz="2850" spc="-322">
                <a:latin typeface="Symbol"/>
                <a:cs typeface="Symbol"/>
              </a:rPr>
              <a:t></a:t>
            </a:r>
            <a:r>
              <a:rPr dirty="0" baseline="67460" sz="1050" spc="-15">
                <a:latin typeface="Symbol"/>
                <a:cs typeface="Symbol"/>
              </a:rPr>
              <a:t></a:t>
            </a:r>
            <a:r>
              <a:rPr dirty="0" baseline="67460" sz="1050" spc="-7">
                <a:latin typeface="Times New Roman"/>
                <a:cs typeface="Times New Roman"/>
              </a:rPr>
              <a:t>1</a:t>
            </a:r>
            <a:r>
              <a:rPr dirty="0" baseline="67460" sz="1050">
                <a:latin typeface="Times New Roman"/>
                <a:cs typeface="Times New Roman"/>
              </a:rPr>
              <a:t>  </a:t>
            </a:r>
            <a:r>
              <a:rPr dirty="0" baseline="67460" sz="1050" spc="-112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15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ted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).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ec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 spc="-15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</a:t>
            </a:r>
            <a:r>
              <a:rPr dirty="0" sz="1100" spc="-5">
                <a:latin typeface="Calibri"/>
                <a:cs typeface="Calibri"/>
              </a:rPr>
              <a:t>l</a:t>
            </a:r>
            <a:r>
              <a:rPr dirty="0" sz="1100" spc="-1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arl</a:t>
            </a:r>
            <a:r>
              <a:rPr dirty="0" sz="1100">
                <a:latin typeface="Calibri"/>
                <a:cs typeface="Calibri"/>
              </a:rPr>
              <a:t>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20">
                <a:latin typeface="Calibri"/>
                <a:cs typeface="Calibri"/>
              </a:rPr>
              <a:t>h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n  </a:t>
            </a:r>
            <a:r>
              <a:rPr dirty="0" sz="1100">
                <a:latin typeface="Calibri"/>
                <a:cs typeface="Calibri"/>
              </a:rPr>
              <a:t>both the</a:t>
            </a:r>
            <a:r>
              <a:rPr dirty="0" sz="1100" spc="-5">
                <a:latin typeface="Calibri"/>
                <a:cs typeface="Calibri"/>
              </a:rPr>
              <a:t> numerator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denominator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quotient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1</a:t>
            </a:r>
            <a:r>
              <a:rPr dirty="0" baseline="31746" sz="1050" spc="-7">
                <a:latin typeface="Calibri"/>
                <a:cs typeface="Calibri"/>
              </a:rPr>
              <a:t>st</a:t>
            </a:r>
            <a:r>
              <a:rPr dirty="0" baseline="31746" sz="1050" spc="14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 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598351" y="1995415"/>
          <a:ext cx="2112645" cy="106299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101215"/>
              </a:tblGrid>
              <a:tr h="222275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95"/>
                        </a:spcBef>
                        <a:tabLst>
                          <a:tab pos="786765" algn="l"/>
                          <a:tab pos="1321435" algn="l"/>
                        </a:tabLst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z="1200" spc="9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34722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-34722" sz="18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200" spc="3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spc="35" i="1">
                          <a:latin typeface="Times New Roman"/>
                          <a:cs typeface="Times New Roman"/>
                        </a:rPr>
                        <a:t>x	</a:t>
                      </a:r>
                      <a:r>
                        <a:rPr dirty="0" sz="1200" spc="3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spc="30" i="1">
                          <a:latin typeface="Times New Roman"/>
                          <a:cs typeface="Times New Roman"/>
                        </a:rPr>
                        <a:t>xy</a:t>
                      </a:r>
                      <a:r>
                        <a:rPr dirty="0" baseline="43650" sz="1050" spc="44">
                          <a:latin typeface="Times New Roman"/>
                          <a:cs typeface="Times New Roman"/>
                        </a:rPr>
                        <a:t>2</a:t>
                      </a:r>
                      <a:endParaRPr baseline="43650"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2065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535935">
                <a:tc>
                  <a:txBody>
                    <a:bodyPr/>
                    <a:lstStyle/>
                    <a:p>
                      <a:pPr marL="49530">
                        <a:lnSpc>
                          <a:spcPts val="1605"/>
                        </a:lnSpc>
                        <a:tabLst>
                          <a:tab pos="377190" algn="l"/>
                        </a:tabLst>
                      </a:pPr>
                      <a:r>
                        <a:rPr dirty="0" sz="1200" spc="-15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x	</a:t>
                      </a:r>
                      <a:r>
                        <a:rPr dirty="0" baseline="43981" sz="1800" spc="-15" i="1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baseline="45138" sz="120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5138" sz="120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5138" sz="1200" spc="1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981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43981" sz="18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981" sz="1800" spc="-17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9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z="1200" spc="-11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981" sz="18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baseline="43981" sz="1800" spc="-3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13513" sz="2775" spc="232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-13888" sz="1800" spc="82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15873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15873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15873" sz="1050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13888" sz="18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baseline="-13888" sz="1800" spc="5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13888" sz="18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-13888" sz="1800" spc="-284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13513" sz="2775" spc="37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endParaRPr baseline="43650" sz="1050">
                        <a:latin typeface="Times New Roman"/>
                        <a:cs typeface="Times New Roman"/>
                      </a:endParaRPr>
                    </a:p>
                    <a:p>
                      <a:pPr marL="36830">
                        <a:lnSpc>
                          <a:spcPts val="1395"/>
                        </a:lnSpc>
                        <a:spcBef>
                          <a:spcPts val="960"/>
                        </a:spcBef>
                        <a:tabLst>
                          <a:tab pos="572770" algn="l"/>
                          <a:tab pos="919480" algn="l"/>
                          <a:tab pos="1360805" algn="l"/>
                        </a:tabLst>
                      </a:pPr>
                      <a:r>
                        <a:rPr dirty="0" sz="1200" spc="-15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z="1200" spc="9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34722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-34722" sz="18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-34722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-34722" sz="1800" spc="-3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34722" sz="18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baseline="-34722" sz="18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spc="-1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spc="5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-34722" sz="18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baseline="-34722" sz="1800" spc="-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spc="-1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spc="5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endParaRPr baseline="43650" sz="1050">
                        <a:latin typeface="Times New Roman"/>
                        <a:cs typeface="Times New Roman"/>
                      </a:endParaRPr>
                    </a:p>
                    <a:p>
                      <a:pPr marL="48260">
                        <a:lnSpc>
                          <a:spcPts val="160"/>
                        </a:lnSpc>
                        <a:tabLst>
                          <a:tab pos="377190" algn="l"/>
                          <a:tab pos="803910" algn="l"/>
                          <a:tab pos="1496060" algn="l"/>
                        </a:tabLst>
                      </a:pPr>
                      <a:r>
                        <a:rPr dirty="0" baseline="13888" sz="1800" spc="-22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baseline="13888" sz="1800" i="1">
                          <a:latin typeface="Times New Roman"/>
                          <a:cs typeface="Times New Roman"/>
                        </a:rPr>
                        <a:t>y	</a:t>
                      </a:r>
                      <a:r>
                        <a:rPr dirty="0" baseline="57870" sz="1800" spc="37" i="1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baseline="65972" sz="12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65972" sz="1200" i="1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-4504" sz="2775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-4504" sz="2775" spc="-38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9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35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baseline="-4504" sz="2775" spc="37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6746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67460" sz="105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-4504" sz="2775" spc="232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200" spc="5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spc="-19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504" sz="2775" spc="37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67460" sz="1050">
                          <a:latin typeface="Times New Roman"/>
                          <a:cs typeface="Times New Roman"/>
                        </a:rPr>
                        <a:t>2</a:t>
                      </a:r>
                      <a:endParaRPr baseline="67460" sz="105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</a:tcPr>
                </a:tc>
              </a:tr>
              <a:tr h="29664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901559" y="3230981"/>
            <a:ext cx="5934075" cy="113030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95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little bit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simplification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work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“first”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mathematical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career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5">
                <a:latin typeface="Calibri"/>
                <a:cs typeface="Calibri"/>
              </a:rPr>
              <a:t> can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quotient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don’t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show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 to </a:t>
            </a:r>
            <a:r>
              <a:rPr dirty="0" sz="1100">
                <a:latin typeface="Calibri"/>
                <a:cs typeface="Calibri"/>
              </a:rPr>
              <a:t>you.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12700" marR="36449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>
                <a:latin typeface="Calibri"/>
                <a:cs typeface="Calibri"/>
              </a:rPr>
              <a:t> 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doesn’t </a:t>
            </a:r>
            <a:r>
              <a:rPr dirty="0" sz="1100">
                <a:latin typeface="Calibri"/>
                <a:cs typeface="Calibri"/>
              </a:rPr>
              <a:t>matter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we’re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familiar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both forms.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896111" y="4567428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876300" y="4934124"/>
            <a:ext cx="3872229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8.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1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318797" y="5563485"/>
            <a:ext cx="567690" cy="0"/>
          </a:xfrm>
          <a:custGeom>
            <a:avLst/>
            <a:gdLst/>
            <a:ahLst/>
            <a:cxnLst/>
            <a:rect l="l" t="t" r="r" b="b"/>
            <a:pathLst>
              <a:path w="567689" h="0">
                <a:moveTo>
                  <a:pt x="0" y="0"/>
                </a:moveTo>
                <a:lnTo>
                  <a:pt x="567134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3508503" y="5487758"/>
            <a:ext cx="17399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baseline="-25462" sz="1800" spc="75" i="1">
                <a:latin typeface="Times New Roman"/>
                <a:cs typeface="Times New Roman"/>
              </a:rPr>
              <a:t>t</a:t>
            </a:r>
            <a:r>
              <a:rPr dirty="0" sz="650" spc="5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09272" y="5293144"/>
            <a:ext cx="61023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spc="97" i="1">
                <a:latin typeface="Times New Roman"/>
                <a:cs typeface="Times New Roman"/>
              </a:rPr>
              <a:t>p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120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60" i="1">
                <a:latin typeface="Times New Roman"/>
                <a:cs typeface="Times New Roman"/>
              </a:rPr>
              <a:t> </a:t>
            </a:r>
            <a:r>
              <a:rPr dirty="0" baseline="4629" sz="1800" spc="135">
                <a:latin typeface="Symbol"/>
                <a:cs typeface="Symbol"/>
              </a:rPr>
              <a:t>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78795" y="5369571"/>
            <a:ext cx="8382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68910" indent="-131445">
              <a:lnSpc>
                <a:spcPct val="100000"/>
              </a:lnSpc>
              <a:spcBef>
                <a:spcPts val="90"/>
              </a:spcBef>
              <a:buFont typeface="Symbol"/>
              <a:buChar char=""/>
              <a:tabLst>
                <a:tab pos="169545" algn="l"/>
              </a:tabLst>
            </a:pPr>
            <a:r>
              <a:rPr dirty="0" baseline="-25462" sz="1800" spc="-7" i="1">
                <a:latin typeface="Times New Roman"/>
                <a:cs typeface="Times New Roman"/>
              </a:rPr>
              <a:t>pr</a:t>
            </a:r>
            <a:r>
              <a:rPr dirty="0" baseline="-25462" sz="1800" spc="-172" i="1">
                <a:latin typeface="Times New Roman"/>
                <a:cs typeface="Times New Roman"/>
              </a:rPr>
              <a:t> </a:t>
            </a:r>
            <a:r>
              <a:rPr dirty="0" baseline="-25462" sz="1800" spc="52" b="1">
                <a:latin typeface="Times New Roman"/>
                <a:cs typeface="Times New Roman"/>
              </a:rPr>
              <a:t>e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r>
              <a:rPr dirty="0" sz="650" spc="-20">
                <a:latin typeface="Times New Roman"/>
                <a:cs typeface="Times New Roman"/>
              </a:rPr>
              <a:t> </a:t>
            </a:r>
            <a:r>
              <a:rPr dirty="0" sz="750" spc="70" i="1">
                <a:latin typeface="Times New Roman"/>
                <a:cs typeface="Times New Roman"/>
              </a:rPr>
              <a:t>p</a:t>
            </a:r>
            <a:r>
              <a:rPr dirty="0" sz="650" spc="45">
                <a:latin typeface="Symbol"/>
                <a:cs typeface="Symbol"/>
              </a:rPr>
              <a:t></a:t>
            </a:r>
            <a:r>
              <a:rPr dirty="0" sz="650" spc="45">
                <a:latin typeface="Times New Roman"/>
                <a:cs typeface="Times New Roman"/>
              </a:rPr>
              <a:t>3</a:t>
            </a:r>
            <a:r>
              <a:rPr dirty="0" sz="750" spc="15" i="1">
                <a:latin typeface="Times New Roman"/>
                <a:cs typeface="Times New Roman"/>
              </a:rPr>
              <a:t>r</a:t>
            </a:r>
            <a:r>
              <a:rPr dirty="0" sz="750" spc="-110" i="1">
                <a:latin typeface="Times New Roman"/>
                <a:cs typeface="Times New Roman"/>
              </a:rPr>
              <a:t> </a:t>
            </a:r>
            <a:r>
              <a:rPr dirty="0" sz="650" spc="70">
                <a:latin typeface="Symbol"/>
                <a:cs typeface="Symbol"/>
              </a:rPr>
              <a:t></a:t>
            </a:r>
            <a:r>
              <a:rPr dirty="0" sz="650" spc="40">
                <a:latin typeface="Times New Roman"/>
                <a:cs typeface="Times New Roman"/>
              </a:rPr>
              <a:t>4</a:t>
            </a:r>
            <a:r>
              <a:rPr dirty="0" sz="750" spc="10" i="1">
                <a:latin typeface="Times New Roman"/>
                <a:cs typeface="Times New Roman"/>
              </a:rPr>
              <a:t>t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084640" y="5437332"/>
            <a:ext cx="20955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76245" y="5728787"/>
            <a:ext cx="5790565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looks like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>
                <a:latin typeface="Calibri"/>
                <a:cs typeface="Calibri"/>
              </a:rPr>
              <a:t> 1</a:t>
            </a:r>
            <a:r>
              <a:rPr dirty="0" baseline="31746" sz="1050">
                <a:latin typeface="Calibri"/>
                <a:cs typeface="Calibri"/>
              </a:rPr>
              <a:t>st</a:t>
            </a:r>
            <a:r>
              <a:rPr dirty="0" baseline="31746" sz="1050" spc="14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 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compute.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are,</a:t>
            </a:r>
            <a:endParaRPr sz="1100">
              <a:latin typeface="Calibri"/>
              <a:cs typeface="Calibri"/>
            </a:endParaRPr>
          </a:p>
        </p:txBody>
      </p:sp>
      <p:graphicFrame>
        <p:nvGraphicFramePr>
          <p:cNvPr id="13" name="object 13"/>
          <p:cNvGraphicFramePr>
            <a:graphicFrameLocks noGrp="1"/>
          </p:cNvGraphicFramePr>
          <p:nvPr/>
        </p:nvGraphicFramePr>
        <p:xfrm>
          <a:off x="2217352" y="6348853"/>
          <a:ext cx="2884170" cy="13258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05104"/>
                <a:gridCol w="631825"/>
                <a:gridCol w="395605"/>
                <a:gridCol w="1196975"/>
                <a:gridCol w="57785"/>
                <a:gridCol w="209550"/>
                <a:gridCol w="175260"/>
              </a:tblGrid>
              <a:tr h="1129535">
                <a:tc>
                  <a:txBody>
                    <a:bodyPr/>
                    <a:lstStyle/>
                    <a:p>
                      <a:pPr marL="43815">
                        <a:lnSpc>
                          <a:spcPct val="100000"/>
                        </a:lnSpc>
                        <a:spcBef>
                          <a:spcPts val="145"/>
                        </a:spcBef>
                      </a:pPr>
                      <a:r>
                        <a:rPr dirty="0" u="sng" sz="1200" spc="-10">
                          <a:uFill>
                            <a:solidFill>
                              <a:srgbClr val="000000"/>
                            </a:solidFill>
                          </a:uFill>
                          <a:latin typeface="Symbol"/>
                          <a:cs typeface="Symbol"/>
                        </a:rPr>
                        <a:t></a:t>
                      </a:r>
                      <a:r>
                        <a:rPr dirty="0" u="sng" sz="1200" spc="-10" i="1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z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p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2545">
                        <a:lnSpc>
                          <a:spcPct val="100000"/>
                        </a:lnSpc>
                        <a:spcBef>
                          <a:spcPts val="484"/>
                        </a:spcBef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z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41275"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r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36830">
                        <a:lnSpc>
                          <a:spcPct val="100000"/>
                        </a:lnSpc>
                        <a:spcBef>
                          <a:spcPts val="345"/>
                        </a:spcBef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z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8415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3">
                  <a:txBody>
                    <a:bodyPr/>
                    <a:lstStyle/>
                    <a:p>
                      <a:pPr marL="31750">
                        <a:lnSpc>
                          <a:spcPts val="1305"/>
                        </a:lnSpc>
                        <a:spcBef>
                          <a:spcPts val="550"/>
                        </a:spcBef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z="1200" spc="3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u="sng" baseline="39351" sz="1800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u="sng" baseline="39351" sz="1800" spc="-202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u="sng" baseline="39351" sz="1800" i="1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u="sng" baseline="39351" sz="1800" spc="-232" i="1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u="sng" baseline="26881" sz="2325" spc="150">
                          <a:uFill>
                            <a:solidFill>
                              <a:srgbClr val="000000"/>
                            </a:solidFill>
                          </a:uFill>
                          <a:latin typeface="Symbol"/>
                          <a:cs typeface="Symbol"/>
                        </a:rPr>
                        <a:t></a:t>
                      </a:r>
                      <a:r>
                        <a:rPr dirty="0" u="sng" baseline="39351" sz="1800" i="1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u="sng" baseline="39351" sz="1800" spc="-60" i="1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u="sng" baseline="39351" sz="1800" spc="135">
                          <a:uFill>
                            <a:solidFill>
                              <a:srgbClr val="000000"/>
                            </a:solidFill>
                          </a:uFill>
                          <a:latin typeface="Symbol"/>
                          <a:cs typeface="Symbol"/>
                        </a:rPr>
                        <a:t></a:t>
                      </a:r>
                      <a:r>
                        <a:rPr dirty="0" u="sng" baseline="39351" sz="1800" spc="-52">
                          <a:uFill>
                            <a:solidFill>
                              <a:srgbClr val="000000"/>
                            </a:solidFill>
                          </a:uFill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u="sng" baseline="26881" sz="2325">
                          <a:uFill>
                            <a:solidFill>
                              <a:srgbClr val="000000"/>
                            </a:solidFill>
                          </a:uFill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26881" sz="2325" spc="-15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z="1200" spc="-114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35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 spc="-5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38194" sz="1200" spc="75" i="1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baseline="43650" sz="1050" spc="37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baseline="43650" sz="1050" spc="37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38194" sz="1200" i="1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baseline="38194" sz="1200" spc="-18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 spc="75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baseline="43650" sz="1050" spc="3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38194" sz="12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baseline="38194" sz="120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38194" sz="1200" spc="-44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8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spc="-1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pr</a:t>
                      </a:r>
                      <a:r>
                        <a:rPr dirty="0" sz="1200" spc="-114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b="1">
                          <a:latin typeface="Times New Roman"/>
                          <a:cs typeface="Times New Roman"/>
                        </a:rPr>
                        <a:t>e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31775">
                        <a:lnSpc>
                          <a:spcPts val="885"/>
                        </a:lnSpc>
                        <a:tabLst>
                          <a:tab pos="691515" algn="l"/>
                        </a:tabLst>
                      </a:pPr>
                      <a:r>
                        <a:rPr dirty="0" baseline="6944" sz="1200" spc="-7" i="1">
                          <a:latin typeface="Times New Roman"/>
                          <a:cs typeface="Times New Roman"/>
                        </a:rPr>
                        <a:t>p	</a:t>
                      </a:r>
                      <a:r>
                        <a:rPr dirty="0" baseline="-25462" sz="1800" spc="6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z="700" spc="40">
                          <a:latin typeface="Times New Roman"/>
                          <a:cs typeface="Times New Roman"/>
                        </a:rPr>
                        <a:t>3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542925">
                        <a:lnSpc>
                          <a:spcPts val="550"/>
                        </a:lnSpc>
                        <a:spcBef>
                          <a:spcPts val="985"/>
                        </a:spcBef>
                      </a:pPr>
                      <a:r>
                        <a:rPr dirty="0" sz="700">
                          <a:latin typeface="Times New Roman"/>
                          <a:cs typeface="Times New Roman"/>
                        </a:rPr>
                        <a:t>2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212725" marR="1270" indent="-188595">
                        <a:lnSpc>
                          <a:spcPct val="65000"/>
                        </a:lnSpc>
                        <a:spcBef>
                          <a:spcPts val="210"/>
                        </a:spcBef>
                        <a:tabLst>
                          <a:tab pos="463550" algn="l"/>
                        </a:tabLst>
                      </a:pPr>
                      <a:r>
                        <a:rPr dirty="0" baseline="-25462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-25462" sz="1800" spc="5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25462" sz="18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-25462" sz="1800" i="1"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baseline="-25462" sz="1800" spc="-19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25462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-25462" sz="18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25462" sz="1800" spc="-1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9259" sz="1800" i="1">
                          <a:latin typeface="Times New Roman"/>
                          <a:cs typeface="Times New Roman"/>
                        </a:rPr>
                        <a:t>p  </a:t>
                      </a:r>
                      <a:r>
                        <a:rPr dirty="0" baseline="9259" sz="1800" spc="-112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25462" sz="18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baseline="-25462" sz="1800" spc="10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25462" sz="1800" i="1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baseline="-25462" sz="1800" spc="-22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25462" sz="1800" spc="52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z="70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700" spc="-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800" spc="50" i="1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z="700" spc="25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700" spc="25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z="800" i="1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z="800" spc="-12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700" spc="5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700" spc="2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sz="8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z="80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800" spc="-7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25462" sz="18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baseline="-25462" sz="1800" spc="-17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25462" sz="180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-25462" sz="1800" spc="-20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25462" sz="1800" i="1">
                          <a:latin typeface="Times New Roman"/>
                          <a:cs typeface="Times New Roman"/>
                        </a:rPr>
                        <a:t>pr</a:t>
                      </a:r>
                      <a:r>
                        <a:rPr dirty="0" baseline="-25462" sz="1800" spc="-172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25462" sz="1800" spc="52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z="70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700" spc="-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800" spc="50" i="1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z="700" spc="25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700" spc="25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z="800" i="1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z="800" spc="-12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700" spc="5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700" spc="2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sz="800" i="1">
                          <a:latin typeface="Times New Roman"/>
                          <a:cs typeface="Times New Roman"/>
                        </a:rPr>
                        <a:t>t  </a:t>
                      </a:r>
                      <a:r>
                        <a:rPr dirty="0" baseline="6944" sz="1200" spc="-7" i="1">
                          <a:latin typeface="Times New Roman"/>
                          <a:cs typeface="Times New Roman"/>
                        </a:rPr>
                        <a:t>r	</a:t>
                      </a:r>
                      <a:r>
                        <a:rPr dirty="0" baseline="-25462" sz="1800" spc="6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sz="700" spc="40">
                          <a:latin typeface="Times New Roman"/>
                          <a:cs typeface="Times New Roman"/>
                        </a:rPr>
                        <a:t>3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marL="518159">
                        <a:lnSpc>
                          <a:spcPct val="100000"/>
                        </a:lnSpc>
                        <a:spcBef>
                          <a:spcPts val="515"/>
                        </a:spcBef>
                      </a:pPr>
                      <a:r>
                        <a:rPr dirty="0" baseline="4629" sz="180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4629" sz="1800" spc="-25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97" i="1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baseline="47619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7619" sz="1050" spc="10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550" spc="10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baseline="4629" sz="1800" spc="-6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135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baseline="4629" sz="1800" spc="-52">
                          <a:latin typeface="Times New Roman"/>
                          <a:cs typeface="Times New Roman"/>
                        </a:rPr>
                        <a:t>1</a:t>
                      </a:r>
                      <a:r>
                        <a:rPr dirty="0" sz="1550">
                          <a:latin typeface="Symbol"/>
                          <a:cs typeface="Symbol"/>
                        </a:rPr>
                        <a:t></a:t>
                      </a:r>
                      <a:endParaRPr sz="1550">
                        <a:latin typeface="Symbol"/>
                        <a:cs typeface="Symbol"/>
                      </a:endParaRPr>
                    </a:p>
                  </a:txBody>
                  <a:tcPr marL="0" marR="0" marB="0" marT="6985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800" spc="50" i="1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z="700" spc="25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700" spc="25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z="800" i="1">
                          <a:latin typeface="Times New Roman"/>
                          <a:cs typeface="Times New Roman"/>
                        </a:rPr>
                        <a:t>r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96520"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4445">
                        <a:lnSpc>
                          <a:spcPct val="100000"/>
                        </a:lnSpc>
                        <a:spcBef>
                          <a:spcPts val="760"/>
                        </a:spcBef>
                      </a:pPr>
                      <a:r>
                        <a:rPr dirty="0" sz="700" spc="2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700" spc="2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sz="800" spc="20" i="1">
                          <a:latin typeface="Times New Roman"/>
                          <a:cs typeface="Times New Roman"/>
                        </a:rPr>
                        <a:t>t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9652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</a:tr>
              <a:tr h="188654">
                <a:tc>
                  <a:txBody>
                    <a:bodyPr/>
                    <a:lstStyle/>
                    <a:p>
                      <a:pPr marL="43815">
                        <a:lnSpc>
                          <a:spcPts val="1350"/>
                        </a:lnSpc>
                        <a:spcBef>
                          <a:spcPts val="35"/>
                        </a:spcBef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t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4445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7780">
                        <a:lnSpc>
                          <a:spcPts val="540"/>
                        </a:lnSpc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-20833" sz="1200" spc="-7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baseline="-20833" sz="1200" spc="3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4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B="0" marT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 marR="4445">
                        <a:lnSpc>
                          <a:spcPts val="940"/>
                        </a:lnSpc>
                      </a:pPr>
                      <a:r>
                        <a:rPr dirty="0" baseline="-25462" sz="1800" i="1">
                          <a:latin typeface="Times New Roman"/>
                          <a:cs typeface="Times New Roman"/>
                        </a:rPr>
                        <a:t>t</a:t>
                      </a:r>
                      <a:r>
                        <a:rPr dirty="0" baseline="-25462" sz="1800" spc="-292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700">
                          <a:latin typeface="Times New Roman"/>
                          <a:cs typeface="Times New Roman"/>
                        </a:rPr>
                        <a:t>4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gridSpan="4">
                  <a:txBody>
                    <a:bodyPr/>
                    <a:lstStyle/>
                    <a:p>
                      <a:pPr marL="265430" indent="-112395">
                        <a:lnSpc>
                          <a:spcPts val="5"/>
                        </a:lnSpc>
                        <a:buFont typeface="Symbol"/>
                        <a:buChar char=""/>
                        <a:tabLst>
                          <a:tab pos="266065" algn="l"/>
                        </a:tabLst>
                      </a:pPr>
                      <a:r>
                        <a:rPr dirty="0" baseline="-25462" sz="180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baseline="-25462" sz="1800" spc="-20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25462" sz="1800" i="1">
                          <a:latin typeface="Times New Roman"/>
                          <a:cs typeface="Times New Roman"/>
                        </a:rPr>
                        <a:t>pr</a:t>
                      </a:r>
                      <a:r>
                        <a:rPr dirty="0" baseline="-25462" sz="1800" spc="-172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25462" sz="1800" spc="52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sz="70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700" spc="-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800" spc="50" i="1">
                          <a:latin typeface="Times New Roman"/>
                          <a:cs typeface="Times New Roman"/>
                        </a:rPr>
                        <a:t>p</a:t>
                      </a:r>
                      <a:r>
                        <a:rPr dirty="0" sz="700" spc="25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700" spc="25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z="800" i="1">
                          <a:latin typeface="Times New Roman"/>
                          <a:cs typeface="Times New Roman"/>
                        </a:rPr>
                        <a:t>r</a:t>
                      </a:r>
                      <a:r>
                        <a:rPr dirty="0" sz="800" spc="-12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700" spc="5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700" spc="20">
                          <a:latin typeface="Times New Roman"/>
                          <a:cs typeface="Times New Roman"/>
                        </a:rPr>
                        <a:t>4</a:t>
                      </a:r>
                      <a:r>
                        <a:rPr dirty="0" sz="800" i="1">
                          <a:latin typeface="Times New Roman"/>
                          <a:cs typeface="Times New Roman"/>
                        </a:rPr>
                        <a:t>t</a:t>
                      </a:r>
                      <a:endParaRPr sz="8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14" name="object 14"/>
          <p:cNvSpPr/>
          <p:nvPr/>
        </p:nvSpPr>
        <p:spPr>
          <a:xfrm>
            <a:off x="2255648" y="7040643"/>
            <a:ext cx="154940" cy="0"/>
          </a:xfrm>
          <a:custGeom>
            <a:avLst/>
            <a:gdLst/>
            <a:ahLst/>
            <a:cxnLst/>
            <a:rect l="l" t="t" r="r" b="b"/>
            <a:pathLst>
              <a:path w="154939" h="0">
                <a:moveTo>
                  <a:pt x="0" y="0"/>
                </a:moveTo>
                <a:lnTo>
                  <a:pt x="154781" y="0"/>
                </a:lnTo>
              </a:path>
            </a:pathLst>
          </a:custGeom>
          <a:ln w="753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2856120" y="7040643"/>
            <a:ext cx="179070" cy="0"/>
          </a:xfrm>
          <a:custGeom>
            <a:avLst/>
            <a:gdLst/>
            <a:ahLst/>
            <a:cxnLst/>
            <a:rect l="l" t="t" r="r" b="b"/>
            <a:pathLst>
              <a:path w="179069" h="0">
                <a:moveTo>
                  <a:pt x="0" y="0"/>
                </a:moveTo>
                <a:lnTo>
                  <a:pt x="178990" y="0"/>
                </a:lnTo>
              </a:path>
            </a:pathLst>
          </a:custGeom>
          <a:ln w="753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901700" y="7848720"/>
            <a:ext cx="5574665" cy="3911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1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>
                <a:latin typeface="Calibri"/>
                <a:cs typeface="Calibri"/>
              </a:rPr>
              <a:t> 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doesn’t </a:t>
            </a:r>
            <a:r>
              <a:rPr dirty="0" sz="1100">
                <a:latin typeface="Calibri"/>
                <a:cs typeface="Calibri"/>
              </a:rPr>
              <a:t>matter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we’re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familiar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both forms.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896111" y="844753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53760" y="1119570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 h="0">
                <a:moveTo>
                  <a:pt x="0" y="0"/>
                </a:moveTo>
                <a:lnTo>
                  <a:pt x="159936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849059" y="1118361"/>
            <a:ext cx="162560" cy="0"/>
          </a:xfrm>
          <a:custGeom>
            <a:avLst/>
            <a:gdLst/>
            <a:ahLst/>
            <a:cxnLst/>
            <a:rect l="l" t="t" r="r" b="b"/>
            <a:pathLst>
              <a:path w="162560" h="0">
                <a:moveTo>
                  <a:pt x="0" y="0"/>
                </a:moveTo>
                <a:lnTo>
                  <a:pt x="16235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451549" y="2846135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 h="0">
                <a:moveTo>
                  <a:pt x="0" y="0"/>
                </a:moveTo>
                <a:lnTo>
                  <a:pt x="159935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416998" y="3434471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935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 txBox="1"/>
          <p:nvPr/>
        </p:nvSpPr>
        <p:spPr>
          <a:xfrm>
            <a:off x="812800" y="897090"/>
            <a:ext cx="5880735" cy="38760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50545">
              <a:lnSpc>
                <a:spcPts val="1085"/>
              </a:lnSpc>
              <a:spcBef>
                <a:spcPts val="100"/>
              </a:spcBef>
              <a:tabLst>
                <a:tab pos="1046480" algn="l"/>
              </a:tabLst>
            </a:pPr>
            <a:r>
              <a:rPr dirty="0" sz="1150" spc="2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z	</a:t>
            </a: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101600">
              <a:lnSpc>
                <a:spcPts val="1085"/>
              </a:lnSpc>
            </a:pPr>
            <a:r>
              <a:rPr dirty="0" sz="1100">
                <a:latin typeface="Calibri"/>
                <a:cs typeface="Calibri"/>
              </a:rPr>
              <a:t>9.</a:t>
            </a:r>
            <a:r>
              <a:rPr dirty="0" sz="1100" spc="-5">
                <a:latin typeface="Calibri"/>
                <a:cs typeface="Calibri"/>
              </a:rPr>
              <a:t> Find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baseline="-45893" sz="1725" spc="37">
                <a:latin typeface="Symbol"/>
                <a:cs typeface="Symbol"/>
              </a:rPr>
              <a:t></a:t>
            </a:r>
            <a:r>
              <a:rPr dirty="0" baseline="-45893" sz="1725" spc="37" i="1">
                <a:latin typeface="Times New Roman"/>
                <a:cs typeface="Times New Roman"/>
              </a:rPr>
              <a:t>x</a:t>
            </a:r>
            <a:r>
              <a:rPr dirty="0" baseline="-45893" sz="1725" spc="434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y</a:t>
            </a:r>
            <a:r>
              <a:rPr dirty="0" baseline="-43981" sz="1800" spc="412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function.</a:t>
            </a:r>
            <a:endParaRPr sz="1100">
              <a:latin typeface="Calibri"/>
              <a:cs typeface="Calibri"/>
            </a:endParaRPr>
          </a:p>
          <a:p>
            <a:pPr algn="ctr" marL="280035">
              <a:lnSpc>
                <a:spcPct val="100000"/>
              </a:lnSpc>
              <a:spcBef>
                <a:spcPts val="819"/>
              </a:spcBef>
            </a:pP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12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s</a:t>
            </a:r>
            <a:r>
              <a:rPr dirty="0" sz="1150" spc="20">
                <a:latin typeface="Times New Roman"/>
                <a:cs typeface="Times New Roman"/>
              </a:rPr>
              <a:t>in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</a:t>
            </a:r>
            <a:r>
              <a:rPr dirty="0" baseline="-4504" sz="2775" spc="-382">
                <a:latin typeface="Times New Roman"/>
                <a:cs typeface="Times New Roman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 spc="15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x</a:t>
            </a:r>
            <a:r>
              <a:rPr dirty="0" sz="1150" spc="35" b="1">
                <a:latin typeface="Times New Roman"/>
                <a:cs typeface="Times New Roman"/>
              </a:rPr>
              <a:t>e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 spc="-157">
                <a:latin typeface="Times New Roman"/>
                <a:cs typeface="Times New Roman"/>
              </a:rPr>
              <a:t> </a:t>
            </a:r>
            <a:r>
              <a:rPr dirty="0" baseline="40740" sz="1125" spc="22" i="1">
                <a:latin typeface="Times New Roman"/>
                <a:cs typeface="Times New Roman"/>
              </a:rPr>
              <a:t>z</a:t>
            </a:r>
            <a:r>
              <a:rPr dirty="0" baseline="40740" sz="1125" i="1">
                <a:latin typeface="Times New Roman"/>
                <a:cs typeface="Times New Roman"/>
              </a:rPr>
              <a:t> </a:t>
            </a:r>
            <a:r>
              <a:rPr dirty="0" baseline="40740" sz="1125" spc="-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c</a:t>
            </a:r>
            <a:r>
              <a:rPr dirty="0" sz="1150" spc="25">
                <a:latin typeface="Times New Roman"/>
                <a:cs typeface="Times New Roman"/>
              </a:rPr>
              <a:t>o</a:t>
            </a:r>
            <a:r>
              <a:rPr dirty="0" sz="1150" spc="150">
                <a:latin typeface="Times New Roman"/>
                <a:cs typeface="Times New Roman"/>
              </a:rPr>
              <a:t>s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150" spc="105" i="1">
                <a:latin typeface="Times New Roman"/>
                <a:cs typeface="Times New Roman"/>
              </a:rPr>
              <a:t>z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Times New Roman"/>
                <a:cs typeface="Times New Roman"/>
              </a:rPr>
              <a:t>3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Times New Roman"/>
                <a:cs typeface="Times New Roman"/>
              </a:rPr>
              <a:t>6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-4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8</a:t>
            </a:r>
            <a:endParaRPr sz="1150">
              <a:latin typeface="Times New Roman"/>
              <a:cs typeface="Times New Roman"/>
            </a:endParaRPr>
          </a:p>
          <a:p>
            <a:pPr marL="101600">
              <a:lnSpc>
                <a:spcPct val="100000"/>
              </a:lnSpc>
              <a:spcBef>
                <a:spcPts val="19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01600" marR="55880">
              <a:lnSpc>
                <a:spcPct val="99400"/>
              </a:lnSpc>
              <a:spcBef>
                <a:spcPts val="140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basically being</a:t>
            </a:r>
            <a:r>
              <a:rPr dirty="0" sz="1100">
                <a:latin typeface="Calibri"/>
                <a:cs typeface="Calibri"/>
              </a:rPr>
              <a:t> asked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implicit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differentiation here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assuming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z</a:t>
            </a:r>
            <a:r>
              <a:rPr dirty="0" baseline="5050" sz="1650" spc="-7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 fact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19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7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when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do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our </a:t>
            </a:r>
            <a:r>
              <a:rPr dirty="0" baseline="5050" sz="1650" spc="-7">
                <a:latin typeface="Calibri"/>
                <a:cs typeface="Calibri"/>
              </a:rPr>
              <a:t>derivative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work.</a:t>
            </a:r>
            <a:endParaRPr baseline="5050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00">
              <a:latin typeface="Calibri"/>
              <a:cs typeface="Calibri"/>
            </a:endParaRPr>
          </a:p>
          <a:p>
            <a:pPr marL="648335">
              <a:lnSpc>
                <a:spcPts val="1055"/>
              </a:lnSpc>
            </a:pPr>
            <a:r>
              <a:rPr dirty="0" sz="1150" spc="2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  <a:p>
            <a:pPr marL="101600">
              <a:lnSpc>
                <a:spcPts val="1055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baseline="-45893" sz="1725" spc="37">
                <a:latin typeface="Symbol"/>
                <a:cs typeface="Symbol"/>
              </a:rPr>
              <a:t></a:t>
            </a:r>
            <a:r>
              <a:rPr dirty="0" baseline="-45893" sz="1725" spc="37" i="1">
                <a:latin typeface="Times New Roman"/>
                <a:cs typeface="Times New Roman"/>
              </a:rPr>
              <a:t>x</a:t>
            </a:r>
            <a:r>
              <a:rPr dirty="0" baseline="-45893" sz="1725" spc="442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first and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respect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5" i="1">
                <a:latin typeface="Calibri"/>
                <a:cs typeface="Calibri"/>
              </a:rPr>
              <a:t>x</a:t>
            </a:r>
            <a:r>
              <a:rPr dirty="0" sz="1100" spc="5">
                <a:latin typeface="Calibri"/>
                <a:cs typeface="Calibri"/>
              </a:rPr>
              <a:t>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endParaRPr sz="1100">
              <a:latin typeface="Calibri"/>
              <a:cs typeface="Calibri"/>
            </a:endParaRPr>
          </a:p>
          <a:p>
            <a:pPr marL="101600">
              <a:lnSpc>
                <a:spcPct val="100000"/>
              </a:lnSpc>
              <a:spcBef>
                <a:spcPts val="1019"/>
              </a:spcBef>
            </a:pPr>
            <a:r>
              <a:rPr dirty="0" sz="1100" spc="-5">
                <a:latin typeface="Calibri"/>
                <a:cs typeface="Calibri"/>
              </a:rPr>
              <a:t>involving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we’re </a:t>
            </a:r>
            <a:r>
              <a:rPr dirty="0" sz="1100" spc="-5">
                <a:latin typeface="Calibri"/>
                <a:cs typeface="Calibri"/>
              </a:rPr>
              <a:t>assuming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endParaRPr sz="1100">
              <a:latin typeface="Calibri"/>
              <a:cs typeface="Calibri"/>
            </a:endParaRPr>
          </a:p>
          <a:p>
            <a:pPr algn="ctr" marL="1482725">
              <a:lnSpc>
                <a:spcPts val="1085"/>
              </a:lnSpc>
              <a:spcBef>
                <a:spcPts val="130"/>
              </a:spcBef>
            </a:pP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100965">
              <a:lnSpc>
                <a:spcPts val="1085"/>
              </a:lnSpc>
            </a:pP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properly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pick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x</a:t>
            </a:r>
            <a:r>
              <a:rPr dirty="0" baseline="-43981" sz="1800" spc="434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“inside”</a:t>
            </a:r>
            <a:endParaRPr sz="1100">
              <a:latin typeface="Calibri"/>
              <a:cs typeface="Calibri"/>
            </a:endParaRPr>
          </a:p>
          <a:p>
            <a:pPr marL="100965">
              <a:lnSpc>
                <a:spcPct val="100000"/>
              </a:lnSpc>
              <a:spcBef>
                <a:spcPts val="1010"/>
              </a:spcBef>
            </a:pP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0096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Differentiating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respect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50">
              <a:latin typeface="Calibri"/>
              <a:cs typeface="Calibri"/>
            </a:endParaRPr>
          </a:p>
          <a:p>
            <a:pPr algn="ctr" marL="241300">
              <a:lnSpc>
                <a:spcPts val="1925"/>
              </a:lnSpc>
            </a:pPr>
            <a:r>
              <a:rPr dirty="0" sz="1150" spc="100">
                <a:latin typeface="Times New Roman"/>
                <a:cs typeface="Times New Roman"/>
              </a:rPr>
              <a:t>2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145" i="1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</a:t>
            </a:r>
            <a:r>
              <a:rPr dirty="0" baseline="-4504" sz="2775" spc="-382">
                <a:latin typeface="Times New Roman"/>
                <a:cs typeface="Times New Roman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 spc="15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35" b="1">
                <a:latin typeface="Times New Roman"/>
                <a:cs typeface="Times New Roman"/>
              </a:rPr>
              <a:t>e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 spc="-157">
                <a:latin typeface="Times New Roman"/>
                <a:cs typeface="Times New Roman"/>
              </a:rPr>
              <a:t> </a:t>
            </a:r>
            <a:r>
              <a:rPr dirty="0" baseline="40740" sz="1125" spc="22" i="1">
                <a:latin typeface="Times New Roman"/>
                <a:cs typeface="Times New Roman"/>
              </a:rPr>
              <a:t>z</a:t>
            </a:r>
            <a:r>
              <a:rPr dirty="0" baseline="40740" sz="1125" i="1">
                <a:latin typeface="Times New Roman"/>
                <a:cs typeface="Times New Roman"/>
              </a:rPr>
              <a:t> </a:t>
            </a:r>
            <a:r>
              <a:rPr dirty="0" baseline="40740" sz="1125" spc="-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3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u="sng" baseline="36231" sz="1725" spc="1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6231" sz="1725" spc="22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baseline="36231" sz="1725" spc="127" i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x</a:t>
            </a:r>
            <a:r>
              <a:rPr dirty="0" sz="1150" spc="35" b="1">
                <a:latin typeface="Times New Roman"/>
                <a:cs typeface="Times New Roman"/>
              </a:rPr>
              <a:t>e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 spc="-157">
                <a:latin typeface="Times New Roman"/>
                <a:cs typeface="Times New Roman"/>
              </a:rPr>
              <a:t> </a:t>
            </a:r>
            <a:r>
              <a:rPr dirty="0" baseline="40740" sz="1125" spc="22" i="1">
                <a:latin typeface="Times New Roman"/>
                <a:cs typeface="Times New Roman"/>
              </a:rPr>
              <a:t>z</a:t>
            </a:r>
            <a:r>
              <a:rPr dirty="0" baseline="40740" sz="1125" i="1">
                <a:latin typeface="Times New Roman"/>
                <a:cs typeface="Times New Roman"/>
              </a:rPr>
              <a:t> </a:t>
            </a:r>
            <a:r>
              <a:rPr dirty="0" baseline="40740" sz="1125" spc="-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Times New Roman"/>
                <a:cs typeface="Times New Roman"/>
              </a:rPr>
              <a:t>2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15" i="1">
                <a:latin typeface="Times New Roman"/>
                <a:cs typeface="Times New Roman"/>
              </a:rPr>
              <a:t> </a:t>
            </a:r>
            <a:r>
              <a:rPr dirty="0" u="sng" baseline="36231" sz="1725" spc="1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6231" sz="1725" spc="22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baseline="36231" sz="1725" spc="-7" i="1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si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150" spc="100" i="1">
                <a:latin typeface="Times New Roman"/>
                <a:cs typeface="Times New Roman"/>
              </a:rPr>
              <a:t>z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3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6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u="sng" baseline="36231" sz="1725" spc="1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6231" sz="1725" spc="22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endParaRPr baseline="36231" sz="1725">
              <a:latin typeface="Times New Roman"/>
              <a:cs typeface="Times New Roman"/>
            </a:endParaRPr>
          </a:p>
          <a:p>
            <a:pPr algn="ctr" marL="1431925">
              <a:lnSpc>
                <a:spcPts val="1085"/>
              </a:lnSpc>
              <a:tabLst>
                <a:tab pos="2181860" algn="l"/>
                <a:tab pos="3154045" algn="l"/>
              </a:tabLst>
            </a:pPr>
            <a:r>
              <a:rPr dirty="0" sz="1150" spc="15">
                <a:latin typeface="Symbol"/>
                <a:cs typeface="Symbol"/>
              </a:rPr>
              <a:t></a:t>
            </a:r>
            <a:r>
              <a:rPr dirty="0" sz="1150" spc="15" i="1">
                <a:latin typeface="Times New Roman"/>
                <a:cs typeface="Times New Roman"/>
              </a:rPr>
              <a:t>x	</a:t>
            </a:r>
            <a:r>
              <a:rPr dirty="0" sz="1150" spc="15">
                <a:latin typeface="Symbol"/>
                <a:cs typeface="Symbol"/>
              </a:rPr>
              <a:t></a:t>
            </a:r>
            <a:r>
              <a:rPr dirty="0" sz="1150" spc="15" i="1">
                <a:latin typeface="Times New Roman"/>
                <a:cs typeface="Times New Roman"/>
              </a:rPr>
              <a:t>x	</a:t>
            </a:r>
            <a:r>
              <a:rPr dirty="0" sz="1150" spc="15">
                <a:latin typeface="Symbol"/>
                <a:cs typeface="Symbol"/>
              </a:rPr>
              <a:t></a:t>
            </a:r>
            <a:r>
              <a:rPr dirty="0" sz="1150" spc="15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1573467" y="5162608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 h="0">
                <a:moveTo>
                  <a:pt x="0" y="0"/>
                </a:moveTo>
                <a:lnTo>
                  <a:pt x="159935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671854" y="5670038"/>
            <a:ext cx="157480" cy="0"/>
          </a:xfrm>
          <a:custGeom>
            <a:avLst/>
            <a:gdLst/>
            <a:ahLst/>
            <a:cxnLst/>
            <a:rect l="l" t="t" r="r" b="b"/>
            <a:pathLst>
              <a:path w="157479" h="0">
                <a:moveTo>
                  <a:pt x="0" y="0"/>
                </a:moveTo>
                <a:lnTo>
                  <a:pt x="15716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9" name="object 9"/>
          <p:cNvGraphicFramePr>
            <a:graphicFrameLocks noGrp="1"/>
          </p:cNvGraphicFramePr>
          <p:nvPr/>
        </p:nvGraphicFramePr>
        <p:xfrm>
          <a:off x="4481280" y="5398373"/>
          <a:ext cx="1781175" cy="5429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48615"/>
                <a:gridCol w="1420494"/>
              </a:tblGrid>
              <a:tr h="267891">
                <a:tc gridSpan="2">
                  <a:txBody>
                    <a:bodyPr/>
                    <a:lstStyle/>
                    <a:p>
                      <a:pPr marL="38735">
                        <a:lnSpc>
                          <a:spcPts val="1495"/>
                        </a:lnSpc>
                        <a:tabLst>
                          <a:tab pos="570230" algn="l"/>
                        </a:tabLst>
                      </a:pPr>
                      <a:r>
                        <a:rPr dirty="0" baseline="-11574" sz="1800" spc="-22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baseline="-11574" sz="18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-11574" sz="1800" i="1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200" spc="7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spc="-16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si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z="1200" spc="-1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385" sz="285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-4385" sz="2850" spc="-39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5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385" sz="2850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-4385" sz="2850" spc="-43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11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15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baseline="43650" sz="1050" spc="82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38194" sz="1200" i="1">
                          <a:latin typeface="Times New Roman"/>
                          <a:cs typeface="Times New Roman"/>
                        </a:rPr>
                        <a:t>z</a:t>
                      </a:r>
                      <a:endParaRPr baseline="38194" sz="1200">
                        <a:latin typeface="Times New Roman"/>
                        <a:cs typeface="Times New Roman"/>
                      </a:endParaRPr>
                    </a:p>
                    <a:p>
                      <a:pPr marL="227329">
                        <a:lnSpc>
                          <a:spcPts val="515"/>
                        </a:lnSpc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67492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x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4445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8890">
                        <a:lnSpc>
                          <a:spcPts val="1695"/>
                        </a:lnSpc>
                      </a:pPr>
                      <a:r>
                        <a:rPr dirty="0" sz="1200" spc="-5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dirty="0" sz="1200" spc="-11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1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35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spc="15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baseline="43650" sz="1050" spc="82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38194" sz="12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38194" sz="120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38194" sz="1200" spc="-6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1200" spc="-13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si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z="1200" spc="-1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385" sz="2850" spc="232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200" spc="8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385" sz="2850">
                          <a:latin typeface="Symbol"/>
                          <a:cs typeface="Symbol"/>
                        </a:rPr>
                        <a:t></a:t>
                      </a:r>
                      <a:endParaRPr baseline="-4385" sz="2850">
                        <a:latin typeface="Symbol"/>
                        <a:cs typeface="Symbol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0" name="object 10"/>
          <p:cNvSpPr txBox="1"/>
          <p:nvPr/>
        </p:nvSpPr>
        <p:spPr>
          <a:xfrm>
            <a:off x="3666295" y="5414767"/>
            <a:ext cx="167005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14604">
              <a:lnSpc>
                <a:spcPct val="100000"/>
              </a:lnSpc>
              <a:spcBef>
                <a:spcPts val="35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76348" y="4941605"/>
            <a:ext cx="2812415" cy="833119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706755">
              <a:lnSpc>
                <a:spcPts val="1055"/>
              </a:lnSpc>
              <a:spcBef>
                <a:spcPts val="135"/>
              </a:spcBef>
            </a:pPr>
            <a:r>
              <a:rPr dirty="0" sz="1150" spc="2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  <a:p>
            <a:pPr marL="38100">
              <a:lnSpc>
                <a:spcPts val="1055"/>
              </a:lnSpc>
            </a:pP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 </a:t>
            </a:r>
            <a:r>
              <a:rPr dirty="0" baseline="-45893" sz="1725" spc="37">
                <a:latin typeface="Symbol"/>
                <a:cs typeface="Symbol"/>
              </a:rPr>
              <a:t></a:t>
            </a:r>
            <a:r>
              <a:rPr dirty="0" baseline="-45893" sz="1725" spc="37" i="1">
                <a:latin typeface="Times New Roman"/>
                <a:cs typeface="Times New Roman"/>
              </a:rPr>
              <a:t>x</a:t>
            </a:r>
            <a:r>
              <a:rPr dirty="0" baseline="-45893" sz="1725" spc="40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marL="175895">
              <a:lnSpc>
                <a:spcPct val="100000"/>
              </a:lnSpc>
              <a:spcBef>
                <a:spcPts val="1685"/>
              </a:spcBef>
            </a:pP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</a:t>
            </a:r>
            <a:r>
              <a:rPr dirty="0" baseline="-4385" sz="2850" spc="-397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15" b="1">
                <a:latin typeface="Times New Roman"/>
                <a:cs typeface="Times New Roman"/>
              </a:rPr>
              <a:t>e</a:t>
            </a:r>
            <a:r>
              <a:rPr dirty="0" baseline="43650" sz="1050" spc="75">
                <a:latin typeface="Times New Roman"/>
                <a:cs typeface="Times New Roman"/>
              </a:rPr>
              <a:t>3</a:t>
            </a:r>
            <a:r>
              <a:rPr dirty="0" baseline="38194" sz="1200" spc="-7" i="1">
                <a:latin typeface="Times New Roman"/>
                <a:cs typeface="Times New Roman"/>
              </a:rPr>
              <a:t>z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44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5291" sz="3150" spc="-315">
                <a:latin typeface="Symbol"/>
                <a:cs typeface="Symbol"/>
              </a:rPr>
              <a:t>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6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15" b="1">
                <a:latin typeface="Times New Roman"/>
                <a:cs typeface="Times New Roman"/>
              </a:rPr>
              <a:t>e</a:t>
            </a:r>
            <a:r>
              <a:rPr dirty="0" baseline="43650" sz="1050" spc="75">
                <a:latin typeface="Times New Roman"/>
                <a:cs typeface="Times New Roman"/>
              </a:rPr>
              <a:t>3</a:t>
            </a:r>
            <a:r>
              <a:rPr dirty="0" baseline="38194" sz="1200" spc="-7" i="1">
                <a:latin typeface="Times New Roman"/>
                <a:cs typeface="Times New Roman"/>
              </a:rPr>
              <a:t>z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-67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1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80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</a:t>
            </a:r>
            <a:r>
              <a:rPr dirty="0" baseline="-5291" sz="3150" spc="-465">
                <a:latin typeface="Symbol"/>
                <a:cs typeface="Symbol"/>
              </a:rPr>
              <a:t></a:t>
            </a:r>
            <a:endParaRPr baseline="-5291" sz="31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068660" y="5543038"/>
            <a:ext cx="1758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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941008" y="6729854"/>
            <a:ext cx="162560" cy="0"/>
          </a:xfrm>
          <a:custGeom>
            <a:avLst/>
            <a:gdLst/>
            <a:ahLst/>
            <a:cxnLst/>
            <a:rect l="l" t="t" r="r" b="b"/>
            <a:pathLst>
              <a:path w="162559" h="0">
                <a:moveTo>
                  <a:pt x="0" y="0"/>
                </a:moveTo>
                <a:lnTo>
                  <a:pt x="16235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1573467" y="7949054"/>
            <a:ext cx="162560" cy="0"/>
          </a:xfrm>
          <a:custGeom>
            <a:avLst/>
            <a:gdLst/>
            <a:ahLst/>
            <a:cxnLst/>
            <a:rect l="l" t="t" r="r" b="b"/>
            <a:pathLst>
              <a:path w="162560" h="0">
                <a:moveTo>
                  <a:pt x="0" y="0"/>
                </a:moveTo>
                <a:lnTo>
                  <a:pt x="16235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850900" y="6123552"/>
            <a:ext cx="5890260" cy="1905635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again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except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time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find</a:t>
            </a:r>
            <a:endParaRPr sz="1100">
              <a:latin typeface="Calibri"/>
              <a:cs typeface="Calibri"/>
            </a:endParaRPr>
          </a:p>
          <a:p>
            <a:pPr marL="100965">
              <a:lnSpc>
                <a:spcPts val="1095"/>
              </a:lnSpc>
              <a:spcBef>
                <a:spcPts val="140"/>
              </a:spcBef>
            </a:pP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97155">
              <a:lnSpc>
                <a:spcPts val="1095"/>
              </a:lnSpc>
            </a:pP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y</a:t>
            </a:r>
            <a:r>
              <a:rPr dirty="0" baseline="-43981" sz="1800" spc="3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5">
                <a:latin typeface="Calibri"/>
                <a:cs typeface="Calibri"/>
              </a:rPr>
              <a:t> differentiating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200">
              <a:latin typeface="Calibri"/>
              <a:cs typeface="Calibri"/>
            </a:endParaRPr>
          </a:p>
          <a:p>
            <a:pPr algn="ctr" marR="296545">
              <a:lnSpc>
                <a:spcPts val="1960"/>
              </a:lnSpc>
            </a:pP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89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27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</a:t>
            </a:r>
            <a:r>
              <a:rPr dirty="0" baseline="-4385" sz="2850" spc="-397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-85">
                <a:latin typeface="Times New Roman"/>
                <a:cs typeface="Times New Roman"/>
              </a:rPr>
              <a:t> </a:t>
            </a:r>
            <a:r>
              <a:rPr dirty="0" u="sng" baseline="34722" sz="18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4722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baseline="34722" sz="1800" spc="127" i="1">
                <a:latin typeface="Times New Roman"/>
                <a:cs typeface="Times New Roman"/>
              </a:rPr>
              <a:t> 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3650" sz="1050" spc="75">
                <a:latin typeface="Times New Roman"/>
                <a:cs typeface="Times New Roman"/>
              </a:rPr>
              <a:t>3</a:t>
            </a:r>
            <a:r>
              <a:rPr dirty="0" baseline="38194" sz="1200" spc="-7" i="1">
                <a:latin typeface="Times New Roman"/>
                <a:cs typeface="Times New Roman"/>
              </a:rPr>
              <a:t>z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-67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u="sng" baseline="34722" sz="18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4722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baseline="34722" sz="1800" spc="-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5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80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32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6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u="sng" baseline="34722" sz="18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4722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endParaRPr baseline="34722" sz="1800">
              <a:latin typeface="Times New Roman"/>
              <a:cs typeface="Times New Roman"/>
            </a:endParaRPr>
          </a:p>
          <a:p>
            <a:pPr marL="2352675">
              <a:lnSpc>
                <a:spcPts val="1120"/>
              </a:lnSpc>
              <a:tabLst>
                <a:tab pos="3102610" algn="l"/>
                <a:tab pos="4189095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350">
              <a:latin typeface="Times New Roman"/>
              <a:cs typeface="Times New Roman"/>
            </a:endParaRPr>
          </a:p>
          <a:p>
            <a:pPr marL="733425">
              <a:lnSpc>
                <a:spcPts val="1095"/>
              </a:lnSpc>
            </a:pP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63500">
              <a:lnSpc>
                <a:spcPts val="1095"/>
              </a:lnSpc>
            </a:pP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y</a:t>
            </a:r>
            <a:r>
              <a:rPr dirty="0" baseline="-43981" sz="1800" spc="76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3766752" y="8658348"/>
            <a:ext cx="159385" cy="0"/>
          </a:xfrm>
          <a:custGeom>
            <a:avLst/>
            <a:gdLst/>
            <a:ahLst/>
            <a:cxnLst/>
            <a:rect l="l" t="t" r="r" b="b"/>
            <a:pathLst>
              <a:path w="159385" h="0">
                <a:moveTo>
                  <a:pt x="0" y="0"/>
                </a:moveTo>
                <a:lnTo>
                  <a:pt x="159371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aphicFrame>
        <p:nvGraphicFramePr>
          <p:cNvPr id="17" name="object 17"/>
          <p:cNvGraphicFramePr>
            <a:graphicFrameLocks noGrp="1"/>
          </p:cNvGraphicFramePr>
          <p:nvPr/>
        </p:nvGraphicFramePr>
        <p:xfrm>
          <a:off x="4492049" y="8386687"/>
          <a:ext cx="1781810" cy="54292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1155"/>
                <a:gridCol w="1419859"/>
              </a:tblGrid>
              <a:tr h="267890">
                <a:tc gridSpan="2">
                  <a:txBody>
                    <a:bodyPr/>
                    <a:lstStyle/>
                    <a:p>
                      <a:pPr marL="40005">
                        <a:lnSpc>
                          <a:spcPts val="1495"/>
                        </a:lnSpc>
                        <a:tabLst>
                          <a:tab pos="514350" algn="l"/>
                        </a:tabLst>
                      </a:pPr>
                      <a:r>
                        <a:rPr dirty="0" baseline="-11574" sz="1800" spc="-22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baseline="-11574" sz="18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-11574" sz="1800" i="1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200" spc="9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z="1200" spc="7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 spc="-8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5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 spc="-12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10">
                          <a:latin typeface="Times New Roman"/>
                          <a:cs typeface="Times New Roman"/>
                        </a:rPr>
                        <a:t>c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o</a:t>
                      </a:r>
                      <a:r>
                        <a:rPr dirty="0" sz="1200" spc="13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dirty="0" baseline="-4385" sz="285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-4385" sz="2850" spc="-39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5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385" sz="2850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-4385" sz="2850" spc="-43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1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3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marL="229235">
                        <a:lnSpc>
                          <a:spcPts val="515"/>
                        </a:lnSpc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B="0" marT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</a:tr>
              <a:tr h="267493">
                <a:tc>
                  <a:txBody>
                    <a:bodyPr/>
                    <a:lstStyle/>
                    <a:p>
                      <a:pPr marL="36830">
                        <a:lnSpc>
                          <a:spcPct val="100000"/>
                        </a:lnSpc>
                        <a:spcBef>
                          <a:spcPts val="35"/>
                        </a:spcBef>
                      </a:pPr>
                      <a:r>
                        <a:rPr dirty="0" sz="1200" spc="-10">
                          <a:latin typeface="Symbol"/>
                          <a:cs typeface="Symbol"/>
                        </a:rPr>
                        <a:t>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y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4445">
                    <a:lnL w="9525">
                      <a:solidFill>
                        <a:srgbClr val="000000"/>
                      </a:solidFill>
                      <a:prstDash val="solid"/>
                    </a:lnL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9525">
                        <a:lnSpc>
                          <a:spcPts val="1695"/>
                        </a:lnSpc>
                      </a:pPr>
                      <a:r>
                        <a:rPr dirty="0" sz="1200" spc="-5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6</a:t>
                      </a:r>
                      <a:r>
                        <a:rPr dirty="0" sz="1200" spc="-11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14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35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spc="15" b="1">
                          <a:latin typeface="Times New Roman"/>
                          <a:cs typeface="Times New Roman"/>
                        </a:rPr>
                        <a:t>e</a:t>
                      </a:r>
                      <a:r>
                        <a:rPr dirty="0" baseline="43650" sz="1050" spc="82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baseline="38194" sz="12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38194" sz="120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38194" sz="1200" spc="-6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10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1200" spc="-13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si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n</a:t>
                      </a:r>
                      <a:r>
                        <a:rPr dirty="0" sz="1200" spc="-1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385" sz="2850" spc="232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200" spc="8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 spc="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385" sz="2850">
                          <a:latin typeface="Symbol"/>
                          <a:cs typeface="Symbol"/>
                        </a:rPr>
                        <a:t></a:t>
                      </a:r>
                      <a:endParaRPr baseline="-4385" sz="2850">
                        <a:latin typeface="Symbol"/>
                        <a:cs typeface="Symbol"/>
                      </a:endParaRPr>
                    </a:p>
                  </a:txBody>
                  <a:tcPr marL="0" marR="0" marB="0" marT="0"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18" name="object 18"/>
          <p:cNvSpPr txBox="1"/>
          <p:nvPr/>
        </p:nvSpPr>
        <p:spPr>
          <a:xfrm>
            <a:off x="3761418" y="8403220"/>
            <a:ext cx="167005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15875">
              <a:lnSpc>
                <a:spcPct val="100000"/>
              </a:lnSpc>
              <a:spcBef>
                <a:spcPts val="35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00642" y="8415898"/>
            <a:ext cx="2783205" cy="3473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97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3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c</a:t>
            </a:r>
            <a:r>
              <a:rPr dirty="0" sz="1200" spc="-5">
                <a:latin typeface="Times New Roman"/>
                <a:cs typeface="Times New Roman"/>
              </a:rPr>
              <a:t>o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</a:t>
            </a:r>
            <a:r>
              <a:rPr dirty="0" baseline="-4385" sz="2850" spc="-397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baseline="-5291" sz="3150" spc="-315">
                <a:latin typeface="Symbol"/>
                <a:cs typeface="Symbol"/>
              </a:rPr>
              <a:t>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6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Times New Roman"/>
                <a:cs typeface="Times New Roman"/>
              </a:rPr>
              <a:t>3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10" b="1">
                <a:latin typeface="Times New Roman"/>
                <a:cs typeface="Times New Roman"/>
              </a:rPr>
              <a:t>e</a:t>
            </a:r>
            <a:r>
              <a:rPr dirty="0" baseline="43650" sz="1050" spc="75">
                <a:latin typeface="Times New Roman"/>
                <a:cs typeface="Times New Roman"/>
              </a:rPr>
              <a:t>3</a:t>
            </a:r>
            <a:r>
              <a:rPr dirty="0" baseline="38194" sz="1200" spc="-7" i="1">
                <a:latin typeface="Times New Roman"/>
                <a:cs typeface="Times New Roman"/>
              </a:rPr>
              <a:t>z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-67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1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r>
              <a:rPr dirty="0" sz="1200" spc="-5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127">
                <a:latin typeface="Symbol"/>
                <a:cs typeface="Symbol"/>
              </a:rPr>
              <a:t></a:t>
            </a:r>
            <a:r>
              <a:rPr dirty="0" sz="1200" spc="80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</a:t>
            </a:r>
            <a:r>
              <a:rPr dirty="0" baseline="-5291" sz="3150" spc="-465">
                <a:latin typeface="Symbol"/>
                <a:cs typeface="Symbol"/>
              </a:rPr>
              <a:t></a:t>
            </a:r>
            <a:endParaRPr baseline="-5291" sz="315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108666" y="8531388"/>
            <a:ext cx="1758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</a:t>
            </a:r>
            <a:endParaRPr sz="1200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6111" y="1110996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99286" y="7236634"/>
            <a:ext cx="137265" cy="247595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6077992" y="7270660"/>
            <a:ext cx="276860" cy="205740"/>
          </a:xfrm>
          <a:custGeom>
            <a:avLst/>
            <a:gdLst/>
            <a:ahLst/>
            <a:cxnLst/>
            <a:rect l="l" t="t" r="r" b="b"/>
            <a:pathLst>
              <a:path w="276860" h="205740">
                <a:moveTo>
                  <a:pt x="241554" y="-5"/>
                </a:moveTo>
                <a:lnTo>
                  <a:pt x="34827" y="-5"/>
                </a:lnTo>
                <a:lnTo>
                  <a:pt x="11609" y="35269"/>
                </a:lnTo>
                <a:lnTo>
                  <a:pt x="0" y="79199"/>
                </a:lnTo>
                <a:lnTo>
                  <a:pt x="0" y="126015"/>
                </a:lnTo>
                <a:lnTo>
                  <a:pt x="11609" y="169945"/>
                </a:lnTo>
                <a:lnTo>
                  <a:pt x="34827" y="205219"/>
                </a:lnTo>
                <a:lnTo>
                  <a:pt x="241554" y="205219"/>
                </a:lnTo>
                <a:lnTo>
                  <a:pt x="264772" y="169945"/>
                </a:lnTo>
                <a:lnTo>
                  <a:pt x="276382" y="126015"/>
                </a:lnTo>
                <a:lnTo>
                  <a:pt x="276382" y="79199"/>
                </a:lnTo>
                <a:lnTo>
                  <a:pt x="264772" y="35269"/>
                </a:lnTo>
                <a:lnTo>
                  <a:pt x="241554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881152" y="7270660"/>
            <a:ext cx="5967730" cy="891540"/>
            <a:chOff x="881152" y="7270660"/>
            <a:chExt cx="5967730" cy="891540"/>
          </a:xfrm>
        </p:grpSpPr>
        <p:sp>
          <p:nvSpPr>
            <p:cNvPr id="5" name="object 5"/>
            <p:cNvSpPr/>
            <p:nvPr/>
          </p:nvSpPr>
          <p:spPr>
            <a:xfrm>
              <a:off x="881202" y="7520355"/>
              <a:ext cx="5814695" cy="407034"/>
            </a:xfrm>
            <a:custGeom>
              <a:avLst/>
              <a:gdLst/>
              <a:ahLst/>
              <a:cxnLst/>
              <a:rect l="l" t="t" r="r" b="b"/>
              <a:pathLst>
                <a:path w="5814695" h="407034">
                  <a:moveTo>
                    <a:pt x="1661490" y="313232"/>
                  </a:moveTo>
                  <a:lnTo>
                    <a:pt x="1653209" y="261175"/>
                  </a:lnTo>
                  <a:lnTo>
                    <a:pt x="1628330" y="219430"/>
                  </a:lnTo>
                  <a:lnTo>
                    <a:pt x="33159" y="219430"/>
                  </a:lnTo>
                  <a:lnTo>
                    <a:pt x="8293" y="261175"/>
                  </a:lnTo>
                  <a:lnTo>
                    <a:pt x="0" y="313232"/>
                  </a:lnTo>
                  <a:lnTo>
                    <a:pt x="8293" y="365277"/>
                  </a:lnTo>
                  <a:lnTo>
                    <a:pt x="33159" y="407022"/>
                  </a:lnTo>
                  <a:lnTo>
                    <a:pt x="1628330" y="407022"/>
                  </a:lnTo>
                  <a:lnTo>
                    <a:pt x="1653209" y="365277"/>
                  </a:lnTo>
                  <a:lnTo>
                    <a:pt x="1661490" y="313232"/>
                  </a:lnTo>
                  <a:close/>
                </a:path>
                <a:path w="5814695" h="407034">
                  <a:moveTo>
                    <a:pt x="5814606" y="93802"/>
                  </a:moveTo>
                  <a:lnTo>
                    <a:pt x="5806313" y="41757"/>
                  </a:lnTo>
                  <a:lnTo>
                    <a:pt x="5781446" y="0"/>
                  </a:lnTo>
                  <a:lnTo>
                    <a:pt x="33159" y="0"/>
                  </a:lnTo>
                  <a:lnTo>
                    <a:pt x="8293" y="41757"/>
                  </a:lnTo>
                  <a:lnTo>
                    <a:pt x="0" y="93802"/>
                  </a:lnTo>
                  <a:lnTo>
                    <a:pt x="8293" y="145846"/>
                  </a:lnTo>
                  <a:lnTo>
                    <a:pt x="33159" y="187604"/>
                  </a:lnTo>
                  <a:lnTo>
                    <a:pt x="5781446" y="187604"/>
                  </a:lnTo>
                  <a:lnTo>
                    <a:pt x="5806313" y="145846"/>
                  </a:lnTo>
                  <a:lnTo>
                    <a:pt x="5814606" y="9380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679703" y="7690658"/>
              <a:ext cx="137795" cy="247650"/>
            </a:xfrm>
            <a:custGeom>
              <a:avLst/>
              <a:gdLst/>
              <a:ahLst/>
              <a:cxnLst/>
              <a:rect l="l" t="t" r="r" b="b"/>
              <a:pathLst>
                <a:path w="137794" h="247650">
                  <a:moveTo>
                    <a:pt x="93496" y="-2"/>
                  </a:moveTo>
                  <a:lnTo>
                    <a:pt x="43769" y="-2"/>
                  </a:lnTo>
                  <a:lnTo>
                    <a:pt x="19452" y="34548"/>
                  </a:lnTo>
                  <a:lnTo>
                    <a:pt x="4863" y="77157"/>
                  </a:lnTo>
                  <a:lnTo>
                    <a:pt x="0" y="123795"/>
                  </a:lnTo>
                  <a:lnTo>
                    <a:pt x="4863" y="170433"/>
                  </a:lnTo>
                  <a:lnTo>
                    <a:pt x="19452" y="213042"/>
                  </a:lnTo>
                  <a:lnTo>
                    <a:pt x="43769" y="247594"/>
                  </a:lnTo>
                  <a:lnTo>
                    <a:pt x="93496" y="247594"/>
                  </a:lnTo>
                  <a:lnTo>
                    <a:pt x="117812" y="213042"/>
                  </a:lnTo>
                  <a:lnTo>
                    <a:pt x="132402" y="170433"/>
                  </a:lnTo>
                  <a:lnTo>
                    <a:pt x="137265" y="123795"/>
                  </a:lnTo>
                  <a:lnTo>
                    <a:pt x="132402" y="77157"/>
                  </a:lnTo>
                  <a:lnTo>
                    <a:pt x="117812" y="34548"/>
                  </a:lnTo>
                  <a:lnTo>
                    <a:pt x="93496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826531" y="7722063"/>
              <a:ext cx="108585" cy="208279"/>
            </a:xfrm>
            <a:custGeom>
              <a:avLst/>
              <a:gdLst/>
              <a:ahLst/>
              <a:cxnLst/>
              <a:rect l="l" t="t" r="r" b="b"/>
              <a:pathLst>
                <a:path w="108585" h="208279">
                  <a:moveTo>
                    <a:pt x="73107" y="-2"/>
                  </a:moveTo>
                  <a:lnTo>
                    <a:pt x="35272" y="-2"/>
                  </a:lnTo>
                  <a:lnTo>
                    <a:pt x="11757" y="35722"/>
                  </a:lnTo>
                  <a:lnTo>
                    <a:pt x="0" y="80214"/>
                  </a:lnTo>
                  <a:lnTo>
                    <a:pt x="0" y="127628"/>
                  </a:lnTo>
                  <a:lnTo>
                    <a:pt x="11757" y="172119"/>
                  </a:lnTo>
                  <a:lnTo>
                    <a:pt x="35272" y="207844"/>
                  </a:lnTo>
                  <a:lnTo>
                    <a:pt x="73107" y="207844"/>
                  </a:lnTo>
                  <a:lnTo>
                    <a:pt x="96622" y="172119"/>
                  </a:lnTo>
                  <a:lnTo>
                    <a:pt x="108379" y="127628"/>
                  </a:lnTo>
                  <a:lnTo>
                    <a:pt x="108379" y="80214"/>
                  </a:lnTo>
                  <a:lnTo>
                    <a:pt x="96622" y="35722"/>
                  </a:lnTo>
                  <a:lnTo>
                    <a:pt x="73107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881151" y="7739798"/>
              <a:ext cx="5967730" cy="422909"/>
            </a:xfrm>
            <a:custGeom>
              <a:avLst/>
              <a:gdLst/>
              <a:ahLst/>
              <a:cxnLst/>
              <a:rect l="l" t="t" r="r" b="b"/>
              <a:pathLst>
                <a:path w="5967730" h="422909">
                  <a:moveTo>
                    <a:pt x="1445552" y="328510"/>
                  </a:moveTo>
                  <a:lnTo>
                    <a:pt x="1437271" y="276466"/>
                  </a:lnTo>
                  <a:lnTo>
                    <a:pt x="1412392" y="234721"/>
                  </a:lnTo>
                  <a:lnTo>
                    <a:pt x="33159" y="234721"/>
                  </a:lnTo>
                  <a:lnTo>
                    <a:pt x="8280" y="276466"/>
                  </a:lnTo>
                  <a:lnTo>
                    <a:pt x="0" y="328510"/>
                  </a:lnTo>
                  <a:lnTo>
                    <a:pt x="8280" y="380568"/>
                  </a:lnTo>
                  <a:lnTo>
                    <a:pt x="33159" y="422313"/>
                  </a:lnTo>
                  <a:lnTo>
                    <a:pt x="1412392" y="422313"/>
                  </a:lnTo>
                  <a:lnTo>
                    <a:pt x="1437271" y="380568"/>
                  </a:lnTo>
                  <a:lnTo>
                    <a:pt x="1445552" y="328510"/>
                  </a:lnTo>
                  <a:close/>
                </a:path>
                <a:path w="5967730" h="422909">
                  <a:moveTo>
                    <a:pt x="5967260" y="93802"/>
                  </a:moveTo>
                  <a:lnTo>
                    <a:pt x="5958967" y="41757"/>
                  </a:lnTo>
                  <a:lnTo>
                    <a:pt x="5934087" y="0"/>
                  </a:lnTo>
                  <a:lnTo>
                    <a:pt x="2233866" y="0"/>
                  </a:lnTo>
                  <a:lnTo>
                    <a:pt x="2208987" y="41757"/>
                  </a:lnTo>
                  <a:lnTo>
                    <a:pt x="2200694" y="93802"/>
                  </a:lnTo>
                  <a:lnTo>
                    <a:pt x="2208987" y="145859"/>
                  </a:lnTo>
                  <a:lnTo>
                    <a:pt x="2233866" y="187604"/>
                  </a:lnTo>
                  <a:lnTo>
                    <a:pt x="5934087" y="187604"/>
                  </a:lnTo>
                  <a:lnTo>
                    <a:pt x="5958967" y="145859"/>
                  </a:lnTo>
                  <a:lnTo>
                    <a:pt x="5967260" y="9380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2557802" y="7724685"/>
              <a:ext cx="477520" cy="205740"/>
            </a:xfrm>
            <a:custGeom>
              <a:avLst/>
              <a:gdLst/>
              <a:ahLst/>
              <a:cxnLst/>
              <a:rect l="l" t="t" r="r" b="b"/>
              <a:pathLst>
                <a:path w="477519" h="205740">
                  <a:moveTo>
                    <a:pt x="442150" y="-2"/>
                  </a:moveTo>
                  <a:lnTo>
                    <a:pt x="34827" y="-2"/>
                  </a:lnTo>
                  <a:lnTo>
                    <a:pt x="11609" y="35272"/>
                  </a:lnTo>
                  <a:lnTo>
                    <a:pt x="0" y="79202"/>
                  </a:lnTo>
                  <a:lnTo>
                    <a:pt x="0" y="126017"/>
                  </a:lnTo>
                  <a:lnTo>
                    <a:pt x="11609" y="169947"/>
                  </a:lnTo>
                  <a:lnTo>
                    <a:pt x="34827" y="205221"/>
                  </a:lnTo>
                  <a:lnTo>
                    <a:pt x="442150" y="205221"/>
                  </a:lnTo>
                  <a:lnTo>
                    <a:pt x="465369" y="169947"/>
                  </a:lnTo>
                  <a:lnTo>
                    <a:pt x="476978" y="126017"/>
                  </a:lnTo>
                  <a:lnTo>
                    <a:pt x="476978" y="79202"/>
                  </a:lnTo>
                  <a:lnTo>
                    <a:pt x="465369" y="35272"/>
                  </a:lnTo>
                  <a:lnTo>
                    <a:pt x="442150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5949962" y="7377037"/>
              <a:ext cx="81280" cy="118745"/>
            </a:xfrm>
            <a:custGeom>
              <a:avLst/>
              <a:gdLst/>
              <a:ahLst/>
              <a:cxnLst/>
              <a:rect l="l" t="t" r="r" b="b"/>
              <a:pathLst>
                <a:path w="81279" h="118745">
                  <a:moveTo>
                    <a:pt x="59819" y="-4"/>
                  </a:moveTo>
                  <a:lnTo>
                    <a:pt x="20973" y="-4"/>
                  </a:lnTo>
                  <a:lnTo>
                    <a:pt x="5243" y="26398"/>
                  </a:lnTo>
                  <a:lnTo>
                    <a:pt x="0" y="59317"/>
                  </a:lnTo>
                  <a:lnTo>
                    <a:pt x="5243" y="92237"/>
                  </a:lnTo>
                  <a:lnTo>
                    <a:pt x="20973" y="118640"/>
                  </a:lnTo>
                  <a:lnTo>
                    <a:pt x="59819" y="118640"/>
                  </a:lnTo>
                  <a:lnTo>
                    <a:pt x="75549" y="92237"/>
                  </a:lnTo>
                  <a:lnTo>
                    <a:pt x="80792" y="59317"/>
                  </a:lnTo>
                  <a:lnTo>
                    <a:pt x="75549" y="26398"/>
                  </a:lnTo>
                  <a:lnTo>
                    <a:pt x="59819" y="-4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5883297" y="7270660"/>
              <a:ext cx="184150" cy="205740"/>
            </a:xfrm>
            <a:custGeom>
              <a:avLst/>
              <a:gdLst/>
              <a:ahLst/>
              <a:cxnLst/>
              <a:rect l="l" t="t" r="r" b="b"/>
              <a:pathLst>
                <a:path w="184150" h="205740">
                  <a:moveTo>
                    <a:pt x="149238" y="-5"/>
                  </a:moveTo>
                  <a:lnTo>
                    <a:pt x="34827" y="-5"/>
                  </a:lnTo>
                  <a:lnTo>
                    <a:pt x="11609" y="35269"/>
                  </a:lnTo>
                  <a:lnTo>
                    <a:pt x="0" y="79199"/>
                  </a:lnTo>
                  <a:lnTo>
                    <a:pt x="0" y="126015"/>
                  </a:lnTo>
                  <a:lnTo>
                    <a:pt x="11609" y="169945"/>
                  </a:lnTo>
                  <a:lnTo>
                    <a:pt x="34827" y="205219"/>
                  </a:lnTo>
                  <a:lnTo>
                    <a:pt x="149238" y="205219"/>
                  </a:lnTo>
                  <a:lnTo>
                    <a:pt x="172456" y="169945"/>
                  </a:lnTo>
                  <a:lnTo>
                    <a:pt x="184065" y="126015"/>
                  </a:lnTo>
                  <a:lnTo>
                    <a:pt x="184065" y="79199"/>
                  </a:lnTo>
                  <a:lnTo>
                    <a:pt x="172456" y="35269"/>
                  </a:lnTo>
                  <a:lnTo>
                    <a:pt x="149238" y="-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89742" y="7236634"/>
            <a:ext cx="137265" cy="24759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70160" y="7690659"/>
            <a:ext cx="137265" cy="247595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628801" y="7831062"/>
            <a:ext cx="80792" cy="118644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5120198" y="7285606"/>
            <a:ext cx="747395" cy="187960"/>
          </a:xfrm>
          <a:custGeom>
            <a:avLst/>
            <a:gdLst/>
            <a:ahLst/>
            <a:cxnLst/>
            <a:rect l="l" t="t" r="r" b="b"/>
            <a:pathLst>
              <a:path w="747395" h="187959">
                <a:moveTo>
                  <a:pt x="714106" y="-5"/>
                </a:moveTo>
                <a:lnTo>
                  <a:pt x="33163" y="-5"/>
                </a:lnTo>
                <a:lnTo>
                  <a:pt x="8290" y="41742"/>
                </a:lnTo>
                <a:lnTo>
                  <a:pt x="0" y="93793"/>
                </a:lnTo>
                <a:lnTo>
                  <a:pt x="8290" y="145843"/>
                </a:lnTo>
                <a:lnTo>
                  <a:pt x="33163" y="187591"/>
                </a:lnTo>
                <a:lnTo>
                  <a:pt x="714106" y="187591"/>
                </a:lnTo>
                <a:lnTo>
                  <a:pt x="738979" y="145843"/>
                </a:lnTo>
                <a:lnTo>
                  <a:pt x="747269" y="93793"/>
                </a:lnTo>
                <a:lnTo>
                  <a:pt x="738979" y="41742"/>
                </a:lnTo>
                <a:lnTo>
                  <a:pt x="714106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6407224" y="7285648"/>
            <a:ext cx="398145" cy="187960"/>
          </a:xfrm>
          <a:custGeom>
            <a:avLst/>
            <a:gdLst/>
            <a:ahLst/>
            <a:cxnLst/>
            <a:rect l="l" t="t" r="r" b="b"/>
            <a:pathLst>
              <a:path w="398145" h="187959">
                <a:moveTo>
                  <a:pt x="364964" y="-5"/>
                </a:moveTo>
                <a:lnTo>
                  <a:pt x="33162" y="-5"/>
                </a:lnTo>
                <a:lnTo>
                  <a:pt x="8290" y="41743"/>
                </a:lnTo>
                <a:lnTo>
                  <a:pt x="0" y="93793"/>
                </a:lnTo>
                <a:lnTo>
                  <a:pt x="8290" y="145843"/>
                </a:lnTo>
                <a:lnTo>
                  <a:pt x="33162" y="187591"/>
                </a:lnTo>
                <a:lnTo>
                  <a:pt x="364964" y="187591"/>
                </a:lnTo>
                <a:lnTo>
                  <a:pt x="389837" y="145843"/>
                </a:lnTo>
                <a:lnTo>
                  <a:pt x="398128" y="93793"/>
                </a:lnTo>
                <a:lnTo>
                  <a:pt x="389837" y="41743"/>
                </a:lnTo>
                <a:lnTo>
                  <a:pt x="364964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7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37114" y="6750575"/>
            <a:ext cx="81170" cy="118938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886887" y="6609828"/>
            <a:ext cx="137829" cy="248206"/>
          </a:xfrm>
          <a:prstGeom prst="rect">
            <a:avLst/>
          </a:prstGeom>
        </p:spPr>
      </p:pic>
      <p:sp>
        <p:nvSpPr>
          <p:cNvPr id="19" name="object 19"/>
          <p:cNvSpPr/>
          <p:nvPr/>
        </p:nvSpPr>
        <p:spPr>
          <a:xfrm>
            <a:off x="1770044" y="6643937"/>
            <a:ext cx="474345" cy="205740"/>
          </a:xfrm>
          <a:custGeom>
            <a:avLst/>
            <a:gdLst/>
            <a:ahLst/>
            <a:cxnLst/>
            <a:rect l="l" t="t" r="r" b="b"/>
            <a:pathLst>
              <a:path w="474344" h="205740">
                <a:moveTo>
                  <a:pt x="439154" y="4"/>
                </a:moveTo>
                <a:lnTo>
                  <a:pt x="34913" y="4"/>
                </a:lnTo>
                <a:lnTo>
                  <a:pt x="11637" y="35365"/>
                </a:lnTo>
                <a:lnTo>
                  <a:pt x="0" y="79403"/>
                </a:lnTo>
                <a:lnTo>
                  <a:pt x="0" y="126333"/>
                </a:lnTo>
                <a:lnTo>
                  <a:pt x="11637" y="170370"/>
                </a:lnTo>
                <a:lnTo>
                  <a:pt x="34913" y="205731"/>
                </a:lnTo>
                <a:lnTo>
                  <a:pt x="439154" y="205731"/>
                </a:lnTo>
                <a:lnTo>
                  <a:pt x="462430" y="170370"/>
                </a:lnTo>
                <a:lnTo>
                  <a:pt x="474068" y="126333"/>
                </a:lnTo>
                <a:lnTo>
                  <a:pt x="474068" y="79403"/>
                </a:lnTo>
                <a:lnTo>
                  <a:pt x="462430" y="35365"/>
                </a:lnTo>
                <a:lnTo>
                  <a:pt x="439154" y="4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0" name="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179384" y="6609828"/>
            <a:ext cx="137829" cy="248206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2631785" y="6639890"/>
            <a:ext cx="86641" cy="120458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2273507" y="6646722"/>
            <a:ext cx="150660" cy="189486"/>
          </a:xfrm>
          <a:prstGeom prst="rect">
            <a:avLst/>
          </a:prstGeom>
        </p:spPr>
      </p:pic>
      <p:sp>
        <p:nvSpPr>
          <p:cNvPr id="23" name="object 23"/>
          <p:cNvSpPr/>
          <p:nvPr/>
        </p:nvSpPr>
        <p:spPr>
          <a:xfrm>
            <a:off x="2390702" y="6641308"/>
            <a:ext cx="290830" cy="208915"/>
          </a:xfrm>
          <a:custGeom>
            <a:avLst/>
            <a:gdLst/>
            <a:ahLst/>
            <a:cxnLst/>
            <a:rect l="l" t="t" r="r" b="b"/>
            <a:pathLst>
              <a:path w="290830" h="208915">
                <a:moveTo>
                  <a:pt x="35359" y="4"/>
                </a:moveTo>
                <a:lnTo>
                  <a:pt x="11786" y="35817"/>
                </a:lnTo>
                <a:lnTo>
                  <a:pt x="0" y="80417"/>
                </a:lnTo>
                <a:lnTo>
                  <a:pt x="0" y="127947"/>
                </a:lnTo>
                <a:lnTo>
                  <a:pt x="11786" y="172547"/>
                </a:lnTo>
                <a:lnTo>
                  <a:pt x="35359" y="208360"/>
                </a:lnTo>
                <a:lnTo>
                  <a:pt x="255458" y="208360"/>
                </a:lnTo>
                <a:lnTo>
                  <a:pt x="278734" y="172999"/>
                </a:lnTo>
                <a:lnTo>
                  <a:pt x="290372" y="128962"/>
                </a:lnTo>
                <a:lnTo>
                  <a:pt x="290372" y="82032"/>
                </a:lnTo>
                <a:lnTo>
                  <a:pt x="278734" y="37994"/>
                </a:lnTo>
                <a:lnTo>
                  <a:pt x="255458" y="2633"/>
                </a:lnTo>
                <a:lnTo>
                  <a:pt x="35359" y="4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4" name="object 2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940444" y="6609828"/>
            <a:ext cx="137829" cy="248206"/>
          </a:xfrm>
          <a:prstGeom prst="rect">
            <a:avLst/>
          </a:prstGeom>
        </p:spPr>
      </p:pic>
      <p:grpSp>
        <p:nvGrpSpPr>
          <p:cNvPr id="25" name="object 25"/>
          <p:cNvGrpSpPr/>
          <p:nvPr/>
        </p:nvGrpSpPr>
        <p:grpSpPr>
          <a:xfrm>
            <a:off x="4727138" y="6639890"/>
            <a:ext cx="827405" cy="210185"/>
            <a:chOff x="4727138" y="6639890"/>
            <a:chExt cx="827405" cy="210185"/>
          </a:xfrm>
        </p:grpSpPr>
        <p:sp>
          <p:nvSpPr>
            <p:cNvPr id="26" name="object 26"/>
            <p:cNvSpPr/>
            <p:nvPr/>
          </p:nvSpPr>
          <p:spPr>
            <a:xfrm>
              <a:off x="5467486" y="6639890"/>
              <a:ext cx="86995" cy="120650"/>
            </a:xfrm>
            <a:custGeom>
              <a:avLst/>
              <a:gdLst/>
              <a:ahLst/>
              <a:cxnLst/>
              <a:rect l="l" t="t" r="r" b="b"/>
              <a:pathLst>
                <a:path w="86995" h="120650">
                  <a:moveTo>
                    <a:pt x="65347" y="4"/>
                  </a:moveTo>
                  <a:lnTo>
                    <a:pt x="21294" y="4"/>
                  </a:lnTo>
                  <a:lnTo>
                    <a:pt x="5323" y="26811"/>
                  </a:lnTo>
                  <a:lnTo>
                    <a:pt x="0" y="60232"/>
                  </a:lnTo>
                  <a:lnTo>
                    <a:pt x="5323" y="93654"/>
                  </a:lnTo>
                  <a:lnTo>
                    <a:pt x="21294" y="120460"/>
                  </a:lnTo>
                  <a:lnTo>
                    <a:pt x="65347" y="120460"/>
                  </a:lnTo>
                  <a:lnTo>
                    <a:pt x="81318" y="93654"/>
                  </a:lnTo>
                  <a:lnTo>
                    <a:pt x="86641" y="60232"/>
                  </a:lnTo>
                  <a:lnTo>
                    <a:pt x="81318" y="26811"/>
                  </a:lnTo>
                  <a:lnTo>
                    <a:pt x="65347" y="4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5376438" y="6643937"/>
              <a:ext cx="137795" cy="205740"/>
            </a:xfrm>
            <a:custGeom>
              <a:avLst/>
              <a:gdLst/>
              <a:ahLst/>
              <a:cxnLst/>
              <a:rect l="l" t="t" r="r" b="b"/>
              <a:pathLst>
                <a:path w="137795" h="205740">
                  <a:moveTo>
                    <a:pt x="102579" y="4"/>
                  </a:moveTo>
                  <a:lnTo>
                    <a:pt x="34913" y="4"/>
                  </a:lnTo>
                  <a:lnTo>
                    <a:pt x="11637" y="35365"/>
                  </a:lnTo>
                  <a:lnTo>
                    <a:pt x="0" y="79403"/>
                  </a:lnTo>
                  <a:lnTo>
                    <a:pt x="0" y="126333"/>
                  </a:lnTo>
                  <a:lnTo>
                    <a:pt x="11637" y="170370"/>
                  </a:lnTo>
                  <a:lnTo>
                    <a:pt x="34913" y="205731"/>
                  </a:lnTo>
                  <a:lnTo>
                    <a:pt x="102579" y="205731"/>
                  </a:lnTo>
                  <a:lnTo>
                    <a:pt x="125854" y="170370"/>
                  </a:lnTo>
                  <a:lnTo>
                    <a:pt x="137492" y="126333"/>
                  </a:lnTo>
                  <a:lnTo>
                    <a:pt x="137492" y="79403"/>
                  </a:lnTo>
                  <a:lnTo>
                    <a:pt x="125854" y="35365"/>
                  </a:lnTo>
                  <a:lnTo>
                    <a:pt x="102579" y="4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5324224" y="6639890"/>
              <a:ext cx="86995" cy="120650"/>
            </a:xfrm>
            <a:custGeom>
              <a:avLst/>
              <a:gdLst/>
              <a:ahLst/>
              <a:cxnLst/>
              <a:rect l="l" t="t" r="r" b="b"/>
              <a:pathLst>
                <a:path w="86995" h="120650">
                  <a:moveTo>
                    <a:pt x="65346" y="4"/>
                  </a:moveTo>
                  <a:lnTo>
                    <a:pt x="21294" y="4"/>
                  </a:lnTo>
                  <a:lnTo>
                    <a:pt x="5323" y="26811"/>
                  </a:lnTo>
                  <a:lnTo>
                    <a:pt x="0" y="60232"/>
                  </a:lnTo>
                  <a:lnTo>
                    <a:pt x="5323" y="93654"/>
                  </a:lnTo>
                  <a:lnTo>
                    <a:pt x="21294" y="120460"/>
                  </a:lnTo>
                  <a:lnTo>
                    <a:pt x="65346" y="120460"/>
                  </a:lnTo>
                  <a:lnTo>
                    <a:pt x="81317" y="93654"/>
                  </a:lnTo>
                  <a:lnTo>
                    <a:pt x="86640" y="60232"/>
                  </a:lnTo>
                  <a:lnTo>
                    <a:pt x="81317" y="26811"/>
                  </a:lnTo>
                  <a:lnTo>
                    <a:pt x="65346" y="4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5149355" y="6641308"/>
              <a:ext cx="224154" cy="208915"/>
            </a:xfrm>
            <a:custGeom>
              <a:avLst/>
              <a:gdLst/>
              <a:ahLst/>
              <a:cxnLst/>
              <a:rect l="l" t="t" r="r" b="b"/>
              <a:pathLst>
                <a:path w="224154" h="208915">
                  <a:moveTo>
                    <a:pt x="35359" y="4"/>
                  </a:moveTo>
                  <a:lnTo>
                    <a:pt x="11786" y="35817"/>
                  </a:lnTo>
                  <a:lnTo>
                    <a:pt x="0" y="80417"/>
                  </a:lnTo>
                  <a:lnTo>
                    <a:pt x="0" y="127947"/>
                  </a:lnTo>
                  <a:lnTo>
                    <a:pt x="11786" y="172547"/>
                  </a:lnTo>
                  <a:lnTo>
                    <a:pt x="35359" y="208360"/>
                  </a:lnTo>
                  <a:lnTo>
                    <a:pt x="188783" y="208360"/>
                  </a:lnTo>
                  <a:lnTo>
                    <a:pt x="212059" y="172999"/>
                  </a:lnTo>
                  <a:lnTo>
                    <a:pt x="223697" y="128962"/>
                  </a:lnTo>
                  <a:lnTo>
                    <a:pt x="223697" y="82032"/>
                  </a:lnTo>
                  <a:lnTo>
                    <a:pt x="212059" y="37994"/>
                  </a:lnTo>
                  <a:lnTo>
                    <a:pt x="188783" y="2633"/>
                  </a:lnTo>
                  <a:lnTo>
                    <a:pt x="35359" y="4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5034538" y="6646722"/>
              <a:ext cx="151130" cy="189865"/>
            </a:xfrm>
            <a:custGeom>
              <a:avLst/>
              <a:gdLst/>
              <a:ahLst/>
              <a:cxnLst/>
              <a:rect l="l" t="t" r="r" b="b"/>
              <a:pathLst>
                <a:path w="151129" h="189865">
                  <a:moveTo>
                    <a:pt x="117164" y="4"/>
                  </a:moveTo>
                  <a:lnTo>
                    <a:pt x="33496" y="4"/>
                  </a:lnTo>
                  <a:lnTo>
                    <a:pt x="8374" y="42172"/>
                  </a:lnTo>
                  <a:lnTo>
                    <a:pt x="0" y="94746"/>
                  </a:lnTo>
                  <a:lnTo>
                    <a:pt x="8374" y="147319"/>
                  </a:lnTo>
                  <a:lnTo>
                    <a:pt x="33496" y="189487"/>
                  </a:lnTo>
                  <a:lnTo>
                    <a:pt x="117164" y="189487"/>
                  </a:lnTo>
                  <a:lnTo>
                    <a:pt x="142286" y="147319"/>
                  </a:lnTo>
                  <a:lnTo>
                    <a:pt x="150660" y="94746"/>
                  </a:lnTo>
                  <a:lnTo>
                    <a:pt x="142286" y="42172"/>
                  </a:lnTo>
                  <a:lnTo>
                    <a:pt x="117164" y="4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4867650" y="6643937"/>
              <a:ext cx="137795" cy="205740"/>
            </a:xfrm>
            <a:custGeom>
              <a:avLst/>
              <a:gdLst/>
              <a:ahLst/>
              <a:cxnLst/>
              <a:rect l="l" t="t" r="r" b="b"/>
              <a:pathLst>
                <a:path w="137795" h="205740">
                  <a:moveTo>
                    <a:pt x="102580" y="4"/>
                  </a:moveTo>
                  <a:lnTo>
                    <a:pt x="34914" y="4"/>
                  </a:lnTo>
                  <a:lnTo>
                    <a:pt x="11638" y="35365"/>
                  </a:lnTo>
                  <a:lnTo>
                    <a:pt x="0" y="79403"/>
                  </a:lnTo>
                  <a:lnTo>
                    <a:pt x="0" y="126333"/>
                  </a:lnTo>
                  <a:lnTo>
                    <a:pt x="11638" y="170370"/>
                  </a:lnTo>
                  <a:lnTo>
                    <a:pt x="34914" y="205731"/>
                  </a:lnTo>
                  <a:lnTo>
                    <a:pt x="102580" y="205731"/>
                  </a:lnTo>
                  <a:lnTo>
                    <a:pt x="125855" y="170370"/>
                  </a:lnTo>
                  <a:lnTo>
                    <a:pt x="137493" y="126333"/>
                  </a:lnTo>
                  <a:lnTo>
                    <a:pt x="137493" y="79403"/>
                  </a:lnTo>
                  <a:lnTo>
                    <a:pt x="125855" y="35365"/>
                  </a:lnTo>
                  <a:lnTo>
                    <a:pt x="102580" y="4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4727138" y="6641308"/>
              <a:ext cx="177800" cy="208915"/>
            </a:xfrm>
            <a:custGeom>
              <a:avLst/>
              <a:gdLst/>
              <a:ahLst/>
              <a:cxnLst/>
              <a:rect l="l" t="t" r="r" b="b"/>
              <a:pathLst>
                <a:path w="177800" h="208915">
                  <a:moveTo>
                    <a:pt x="142063" y="4"/>
                  </a:moveTo>
                  <a:lnTo>
                    <a:pt x="34913" y="2633"/>
                  </a:lnTo>
                  <a:lnTo>
                    <a:pt x="11637" y="37994"/>
                  </a:lnTo>
                  <a:lnTo>
                    <a:pt x="0" y="82032"/>
                  </a:lnTo>
                  <a:lnTo>
                    <a:pt x="0" y="128962"/>
                  </a:lnTo>
                  <a:lnTo>
                    <a:pt x="11637" y="172999"/>
                  </a:lnTo>
                  <a:lnTo>
                    <a:pt x="34913" y="208360"/>
                  </a:lnTo>
                  <a:lnTo>
                    <a:pt x="142063" y="208360"/>
                  </a:lnTo>
                  <a:lnTo>
                    <a:pt x="165636" y="172547"/>
                  </a:lnTo>
                  <a:lnTo>
                    <a:pt x="177423" y="127947"/>
                  </a:lnTo>
                  <a:lnTo>
                    <a:pt x="177423" y="80417"/>
                  </a:lnTo>
                  <a:lnTo>
                    <a:pt x="165636" y="35817"/>
                  </a:lnTo>
                  <a:lnTo>
                    <a:pt x="142063" y="4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33" name="object 3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647947" y="6609828"/>
            <a:ext cx="137829" cy="248206"/>
          </a:xfrm>
          <a:prstGeom prst="rect">
            <a:avLst/>
          </a:prstGeom>
        </p:spPr>
      </p:pic>
      <p:sp>
        <p:nvSpPr>
          <p:cNvPr id="34" name="object 34"/>
          <p:cNvSpPr/>
          <p:nvPr/>
        </p:nvSpPr>
        <p:spPr>
          <a:xfrm>
            <a:off x="4596603" y="6750575"/>
            <a:ext cx="81280" cy="119380"/>
          </a:xfrm>
          <a:custGeom>
            <a:avLst/>
            <a:gdLst/>
            <a:ahLst/>
            <a:cxnLst/>
            <a:rect l="l" t="t" r="r" b="b"/>
            <a:pathLst>
              <a:path w="81279" h="119379">
                <a:moveTo>
                  <a:pt x="60144" y="2"/>
                </a:moveTo>
                <a:lnTo>
                  <a:pt x="21025" y="2"/>
                </a:lnTo>
                <a:lnTo>
                  <a:pt x="5256" y="26470"/>
                </a:lnTo>
                <a:lnTo>
                  <a:pt x="0" y="59470"/>
                </a:lnTo>
                <a:lnTo>
                  <a:pt x="5256" y="92470"/>
                </a:lnTo>
                <a:lnTo>
                  <a:pt x="21025" y="118938"/>
                </a:lnTo>
                <a:lnTo>
                  <a:pt x="60144" y="118938"/>
                </a:lnTo>
                <a:lnTo>
                  <a:pt x="75913" y="92470"/>
                </a:lnTo>
                <a:lnTo>
                  <a:pt x="81169" y="59470"/>
                </a:lnTo>
                <a:lnTo>
                  <a:pt x="75913" y="26470"/>
                </a:lnTo>
                <a:lnTo>
                  <a:pt x="60144" y="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4525131" y="6643937"/>
            <a:ext cx="112395" cy="205740"/>
          </a:xfrm>
          <a:custGeom>
            <a:avLst/>
            <a:gdLst/>
            <a:ahLst/>
            <a:cxnLst/>
            <a:rect l="l" t="t" r="r" b="b"/>
            <a:pathLst>
              <a:path w="112395" h="205740">
                <a:moveTo>
                  <a:pt x="77280" y="4"/>
                </a:moveTo>
                <a:lnTo>
                  <a:pt x="34913" y="4"/>
                </a:lnTo>
                <a:lnTo>
                  <a:pt x="11637" y="35365"/>
                </a:lnTo>
                <a:lnTo>
                  <a:pt x="0" y="79403"/>
                </a:lnTo>
                <a:lnTo>
                  <a:pt x="0" y="126333"/>
                </a:lnTo>
                <a:lnTo>
                  <a:pt x="11637" y="170370"/>
                </a:lnTo>
                <a:lnTo>
                  <a:pt x="34913" y="205731"/>
                </a:lnTo>
                <a:lnTo>
                  <a:pt x="77280" y="205731"/>
                </a:lnTo>
                <a:lnTo>
                  <a:pt x="100556" y="170370"/>
                </a:lnTo>
                <a:lnTo>
                  <a:pt x="112194" y="126333"/>
                </a:lnTo>
                <a:lnTo>
                  <a:pt x="112194" y="79403"/>
                </a:lnTo>
                <a:lnTo>
                  <a:pt x="100556" y="35365"/>
                </a:lnTo>
                <a:lnTo>
                  <a:pt x="77280" y="4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6" name="object 3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881237" y="5529830"/>
            <a:ext cx="187464" cy="187595"/>
          </a:xfrm>
          <a:prstGeom prst="rect">
            <a:avLst/>
          </a:prstGeom>
        </p:spPr>
      </p:pic>
      <p:sp>
        <p:nvSpPr>
          <p:cNvPr id="37" name="object 37"/>
          <p:cNvSpPr/>
          <p:nvPr/>
        </p:nvSpPr>
        <p:spPr>
          <a:xfrm>
            <a:off x="881227" y="4793881"/>
            <a:ext cx="5966460" cy="739775"/>
          </a:xfrm>
          <a:custGeom>
            <a:avLst/>
            <a:gdLst/>
            <a:ahLst/>
            <a:cxnLst/>
            <a:rect l="l" t="t" r="r" b="b"/>
            <a:pathLst>
              <a:path w="5966459" h="739775">
                <a:moveTo>
                  <a:pt x="5965876" y="93802"/>
                </a:moveTo>
                <a:lnTo>
                  <a:pt x="5957595" y="41757"/>
                </a:lnTo>
                <a:lnTo>
                  <a:pt x="5932716" y="0"/>
                </a:lnTo>
                <a:lnTo>
                  <a:pt x="33172" y="0"/>
                </a:lnTo>
                <a:lnTo>
                  <a:pt x="8293" y="41757"/>
                </a:lnTo>
                <a:lnTo>
                  <a:pt x="0" y="93802"/>
                </a:lnTo>
                <a:lnTo>
                  <a:pt x="8293" y="145846"/>
                </a:lnTo>
                <a:lnTo>
                  <a:pt x="32207" y="185991"/>
                </a:lnTo>
                <a:lnTo>
                  <a:pt x="8293" y="226123"/>
                </a:lnTo>
                <a:lnTo>
                  <a:pt x="0" y="278180"/>
                </a:lnTo>
                <a:lnTo>
                  <a:pt x="8293" y="330225"/>
                </a:lnTo>
                <a:lnTo>
                  <a:pt x="33172" y="371970"/>
                </a:lnTo>
                <a:lnTo>
                  <a:pt x="522516" y="371970"/>
                </a:lnTo>
                <a:lnTo>
                  <a:pt x="547395" y="330225"/>
                </a:lnTo>
                <a:lnTo>
                  <a:pt x="555688" y="278180"/>
                </a:lnTo>
                <a:lnTo>
                  <a:pt x="547395" y="226123"/>
                </a:lnTo>
                <a:lnTo>
                  <a:pt x="524433" y="187604"/>
                </a:lnTo>
                <a:lnTo>
                  <a:pt x="1698155" y="187604"/>
                </a:lnTo>
                <a:lnTo>
                  <a:pt x="1675206" y="226123"/>
                </a:lnTo>
                <a:lnTo>
                  <a:pt x="1666925" y="278180"/>
                </a:lnTo>
                <a:lnTo>
                  <a:pt x="1675206" y="330225"/>
                </a:lnTo>
                <a:lnTo>
                  <a:pt x="1697240" y="367207"/>
                </a:lnTo>
                <a:lnTo>
                  <a:pt x="612254" y="367207"/>
                </a:lnTo>
                <a:lnTo>
                  <a:pt x="587375" y="408952"/>
                </a:lnTo>
                <a:lnTo>
                  <a:pt x="579094" y="460997"/>
                </a:lnTo>
                <a:lnTo>
                  <a:pt x="587375" y="513054"/>
                </a:lnTo>
                <a:lnTo>
                  <a:pt x="610323" y="551573"/>
                </a:lnTo>
                <a:lnTo>
                  <a:pt x="33172" y="551573"/>
                </a:lnTo>
                <a:lnTo>
                  <a:pt x="8293" y="593331"/>
                </a:lnTo>
                <a:lnTo>
                  <a:pt x="0" y="645375"/>
                </a:lnTo>
                <a:lnTo>
                  <a:pt x="8293" y="697433"/>
                </a:lnTo>
                <a:lnTo>
                  <a:pt x="33172" y="739178"/>
                </a:lnTo>
                <a:lnTo>
                  <a:pt x="5847448" y="739178"/>
                </a:lnTo>
                <a:lnTo>
                  <a:pt x="5872327" y="697433"/>
                </a:lnTo>
                <a:lnTo>
                  <a:pt x="5880608" y="645375"/>
                </a:lnTo>
                <a:lnTo>
                  <a:pt x="5872327" y="593331"/>
                </a:lnTo>
                <a:lnTo>
                  <a:pt x="5847448" y="551573"/>
                </a:lnTo>
                <a:lnTo>
                  <a:pt x="5252136" y="551573"/>
                </a:lnTo>
                <a:lnTo>
                  <a:pt x="5275097" y="513054"/>
                </a:lnTo>
                <a:lnTo>
                  <a:pt x="5283378" y="460997"/>
                </a:lnTo>
                <a:lnTo>
                  <a:pt x="5275097" y="408952"/>
                </a:lnTo>
                <a:lnTo>
                  <a:pt x="5253050" y="371970"/>
                </a:lnTo>
                <a:lnTo>
                  <a:pt x="5420042" y="371970"/>
                </a:lnTo>
                <a:lnTo>
                  <a:pt x="5444909" y="330225"/>
                </a:lnTo>
                <a:lnTo>
                  <a:pt x="5453202" y="278180"/>
                </a:lnTo>
                <a:lnTo>
                  <a:pt x="5444909" y="226123"/>
                </a:lnTo>
                <a:lnTo>
                  <a:pt x="5421960" y="187604"/>
                </a:lnTo>
                <a:lnTo>
                  <a:pt x="5932716" y="187604"/>
                </a:lnTo>
                <a:lnTo>
                  <a:pt x="5957595" y="145846"/>
                </a:lnTo>
                <a:lnTo>
                  <a:pt x="5965876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8" name="object 38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6582429" y="4057786"/>
            <a:ext cx="188210" cy="187595"/>
          </a:xfrm>
          <a:prstGeom prst="rect">
            <a:avLst/>
          </a:prstGeom>
        </p:spPr>
      </p:pic>
      <p:sp>
        <p:nvSpPr>
          <p:cNvPr id="39" name="object 39"/>
          <p:cNvSpPr/>
          <p:nvPr/>
        </p:nvSpPr>
        <p:spPr>
          <a:xfrm>
            <a:off x="2275622" y="6389536"/>
            <a:ext cx="4200525" cy="187960"/>
          </a:xfrm>
          <a:custGeom>
            <a:avLst/>
            <a:gdLst/>
            <a:ahLst/>
            <a:cxnLst/>
            <a:rect l="l" t="t" r="r" b="b"/>
            <a:pathLst>
              <a:path w="4200525" h="187959">
                <a:moveTo>
                  <a:pt x="4167046" y="10"/>
                </a:moveTo>
                <a:lnTo>
                  <a:pt x="33162" y="10"/>
                </a:lnTo>
                <a:lnTo>
                  <a:pt x="8290" y="41757"/>
                </a:lnTo>
                <a:lnTo>
                  <a:pt x="0" y="93806"/>
                </a:lnTo>
                <a:lnTo>
                  <a:pt x="8290" y="145855"/>
                </a:lnTo>
                <a:lnTo>
                  <a:pt x="33162" y="187603"/>
                </a:lnTo>
                <a:lnTo>
                  <a:pt x="4167046" y="187603"/>
                </a:lnTo>
                <a:lnTo>
                  <a:pt x="4191918" y="145855"/>
                </a:lnTo>
                <a:lnTo>
                  <a:pt x="4200209" y="93806"/>
                </a:lnTo>
                <a:lnTo>
                  <a:pt x="4191918" y="41757"/>
                </a:lnTo>
                <a:lnTo>
                  <a:pt x="4167046" y="1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0" name="object 40"/>
          <p:cNvGrpSpPr/>
          <p:nvPr/>
        </p:nvGrpSpPr>
        <p:grpSpPr>
          <a:xfrm>
            <a:off x="881237" y="4055963"/>
            <a:ext cx="5418455" cy="374015"/>
            <a:chOff x="881237" y="4055963"/>
            <a:chExt cx="5418455" cy="374015"/>
          </a:xfrm>
        </p:grpSpPr>
        <p:sp>
          <p:nvSpPr>
            <p:cNvPr id="41" name="object 41"/>
            <p:cNvSpPr/>
            <p:nvPr/>
          </p:nvSpPr>
          <p:spPr>
            <a:xfrm>
              <a:off x="881237" y="4242160"/>
              <a:ext cx="3894454" cy="187960"/>
            </a:xfrm>
            <a:custGeom>
              <a:avLst/>
              <a:gdLst/>
              <a:ahLst/>
              <a:cxnLst/>
              <a:rect l="l" t="t" r="r" b="b"/>
              <a:pathLst>
                <a:path w="3894454" h="187960">
                  <a:moveTo>
                    <a:pt x="3861148" y="1"/>
                  </a:moveTo>
                  <a:lnTo>
                    <a:pt x="33162" y="1"/>
                  </a:lnTo>
                  <a:lnTo>
                    <a:pt x="8290" y="41748"/>
                  </a:lnTo>
                  <a:lnTo>
                    <a:pt x="0" y="93798"/>
                  </a:lnTo>
                  <a:lnTo>
                    <a:pt x="8290" y="145847"/>
                  </a:lnTo>
                  <a:lnTo>
                    <a:pt x="33162" y="187595"/>
                  </a:lnTo>
                  <a:lnTo>
                    <a:pt x="3861148" y="187595"/>
                  </a:lnTo>
                  <a:lnTo>
                    <a:pt x="3886020" y="145847"/>
                  </a:lnTo>
                  <a:lnTo>
                    <a:pt x="3894310" y="93798"/>
                  </a:lnTo>
                  <a:lnTo>
                    <a:pt x="3886020" y="41748"/>
                  </a:lnTo>
                  <a:lnTo>
                    <a:pt x="3861148" y="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1458852" y="4055963"/>
              <a:ext cx="4840605" cy="194945"/>
            </a:xfrm>
            <a:custGeom>
              <a:avLst/>
              <a:gdLst/>
              <a:ahLst/>
              <a:cxnLst/>
              <a:rect l="l" t="t" r="r" b="b"/>
              <a:pathLst>
                <a:path w="4840605" h="194945">
                  <a:moveTo>
                    <a:pt x="4807268" y="0"/>
                  </a:moveTo>
                  <a:lnTo>
                    <a:pt x="33162" y="1822"/>
                  </a:lnTo>
                  <a:lnTo>
                    <a:pt x="8290" y="43570"/>
                  </a:lnTo>
                  <a:lnTo>
                    <a:pt x="0" y="95620"/>
                  </a:lnTo>
                  <a:lnTo>
                    <a:pt x="8290" y="147670"/>
                  </a:lnTo>
                  <a:lnTo>
                    <a:pt x="33162" y="189417"/>
                  </a:lnTo>
                  <a:lnTo>
                    <a:pt x="4807268" y="194607"/>
                  </a:lnTo>
                  <a:lnTo>
                    <a:pt x="4829286" y="161157"/>
                  </a:lnTo>
                  <a:lnTo>
                    <a:pt x="4840295" y="119500"/>
                  </a:lnTo>
                  <a:lnTo>
                    <a:pt x="4840295" y="75106"/>
                  </a:lnTo>
                  <a:lnTo>
                    <a:pt x="4829286" y="33449"/>
                  </a:lnTo>
                  <a:lnTo>
                    <a:pt x="4807268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3" name="object 43"/>
          <p:cNvSpPr/>
          <p:nvPr/>
        </p:nvSpPr>
        <p:spPr>
          <a:xfrm>
            <a:off x="3481749" y="6641308"/>
            <a:ext cx="290195" cy="208915"/>
          </a:xfrm>
          <a:custGeom>
            <a:avLst/>
            <a:gdLst/>
            <a:ahLst/>
            <a:cxnLst/>
            <a:rect l="l" t="t" r="r" b="b"/>
            <a:pathLst>
              <a:path w="290195" h="208915">
                <a:moveTo>
                  <a:pt x="254434" y="4"/>
                </a:moveTo>
                <a:lnTo>
                  <a:pt x="35359" y="4"/>
                </a:lnTo>
                <a:lnTo>
                  <a:pt x="11786" y="35817"/>
                </a:lnTo>
                <a:lnTo>
                  <a:pt x="0" y="80417"/>
                </a:lnTo>
                <a:lnTo>
                  <a:pt x="0" y="127947"/>
                </a:lnTo>
                <a:lnTo>
                  <a:pt x="11786" y="172547"/>
                </a:lnTo>
                <a:lnTo>
                  <a:pt x="35359" y="208360"/>
                </a:lnTo>
                <a:lnTo>
                  <a:pt x="254434" y="208360"/>
                </a:lnTo>
                <a:lnTo>
                  <a:pt x="278008" y="172547"/>
                </a:lnTo>
                <a:lnTo>
                  <a:pt x="289794" y="127947"/>
                </a:lnTo>
                <a:lnTo>
                  <a:pt x="289794" y="80417"/>
                </a:lnTo>
                <a:lnTo>
                  <a:pt x="278008" y="35817"/>
                </a:lnTo>
                <a:lnTo>
                  <a:pt x="254434" y="4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4299523" y="3198272"/>
            <a:ext cx="1019810" cy="187960"/>
          </a:xfrm>
          <a:custGeom>
            <a:avLst/>
            <a:gdLst/>
            <a:ahLst/>
            <a:cxnLst/>
            <a:rect l="l" t="t" r="r" b="b"/>
            <a:pathLst>
              <a:path w="1019810" h="187960">
                <a:moveTo>
                  <a:pt x="987219" y="0"/>
                </a:moveTo>
                <a:lnTo>
                  <a:pt x="33162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3"/>
                </a:lnTo>
                <a:lnTo>
                  <a:pt x="33162" y="187602"/>
                </a:lnTo>
                <a:lnTo>
                  <a:pt x="987219" y="182552"/>
                </a:lnTo>
                <a:lnTo>
                  <a:pt x="1011422" y="141927"/>
                </a:lnTo>
                <a:lnTo>
                  <a:pt x="1019490" y="91276"/>
                </a:lnTo>
                <a:lnTo>
                  <a:pt x="1011422" y="40626"/>
                </a:lnTo>
                <a:lnTo>
                  <a:pt x="987219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5" name="object 45"/>
          <p:cNvGrpSpPr/>
          <p:nvPr/>
        </p:nvGrpSpPr>
        <p:grpSpPr>
          <a:xfrm>
            <a:off x="3813293" y="3149129"/>
            <a:ext cx="511809" cy="247650"/>
            <a:chOff x="3813293" y="3149129"/>
            <a:chExt cx="511809" cy="247650"/>
          </a:xfrm>
        </p:grpSpPr>
        <p:sp>
          <p:nvSpPr>
            <p:cNvPr id="46" name="object 46"/>
            <p:cNvSpPr/>
            <p:nvPr/>
          </p:nvSpPr>
          <p:spPr>
            <a:xfrm>
              <a:off x="3813293" y="3180534"/>
              <a:ext cx="339090" cy="208279"/>
            </a:xfrm>
            <a:custGeom>
              <a:avLst/>
              <a:gdLst/>
              <a:ahLst/>
              <a:cxnLst/>
              <a:rect l="l" t="t" r="r" b="b"/>
              <a:pathLst>
                <a:path w="339089" h="208279">
                  <a:moveTo>
                    <a:pt x="303342" y="0"/>
                  </a:moveTo>
                  <a:lnTo>
                    <a:pt x="34827" y="2622"/>
                  </a:lnTo>
                  <a:lnTo>
                    <a:pt x="11609" y="37898"/>
                  </a:lnTo>
                  <a:lnTo>
                    <a:pt x="0" y="81830"/>
                  </a:lnTo>
                  <a:lnTo>
                    <a:pt x="0" y="128647"/>
                  </a:lnTo>
                  <a:lnTo>
                    <a:pt x="11609" y="172578"/>
                  </a:lnTo>
                  <a:lnTo>
                    <a:pt x="34827" y="207854"/>
                  </a:lnTo>
                  <a:lnTo>
                    <a:pt x="303342" y="207854"/>
                  </a:lnTo>
                  <a:lnTo>
                    <a:pt x="326858" y="172127"/>
                  </a:lnTo>
                  <a:lnTo>
                    <a:pt x="338615" y="127634"/>
                  </a:lnTo>
                  <a:lnTo>
                    <a:pt x="338615" y="80219"/>
                  </a:lnTo>
                  <a:lnTo>
                    <a:pt x="326858" y="35726"/>
                  </a:lnTo>
                  <a:lnTo>
                    <a:pt x="303342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3896574" y="3149129"/>
              <a:ext cx="427990" cy="247650"/>
            </a:xfrm>
            <a:custGeom>
              <a:avLst/>
              <a:gdLst/>
              <a:ahLst/>
              <a:cxnLst/>
              <a:rect l="l" t="t" r="r" b="b"/>
              <a:pathLst>
                <a:path w="427989" h="247650">
                  <a:moveTo>
                    <a:pt x="384196" y="0"/>
                  </a:moveTo>
                  <a:lnTo>
                    <a:pt x="43769" y="0"/>
                  </a:lnTo>
                  <a:lnTo>
                    <a:pt x="19452" y="34552"/>
                  </a:lnTo>
                  <a:lnTo>
                    <a:pt x="4863" y="77163"/>
                  </a:lnTo>
                  <a:lnTo>
                    <a:pt x="0" y="123802"/>
                  </a:lnTo>
                  <a:lnTo>
                    <a:pt x="4863" y="170442"/>
                  </a:lnTo>
                  <a:lnTo>
                    <a:pt x="19452" y="213053"/>
                  </a:lnTo>
                  <a:lnTo>
                    <a:pt x="43769" y="247605"/>
                  </a:lnTo>
                  <a:lnTo>
                    <a:pt x="384196" y="247605"/>
                  </a:lnTo>
                  <a:lnTo>
                    <a:pt x="408512" y="213053"/>
                  </a:lnTo>
                  <a:lnTo>
                    <a:pt x="423102" y="170442"/>
                  </a:lnTo>
                  <a:lnTo>
                    <a:pt x="427965" y="123802"/>
                  </a:lnTo>
                  <a:lnTo>
                    <a:pt x="423102" y="77163"/>
                  </a:lnTo>
                  <a:lnTo>
                    <a:pt x="408512" y="34552"/>
                  </a:lnTo>
                  <a:lnTo>
                    <a:pt x="384196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8" name="object 48"/>
          <p:cNvSpPr/>
          <p:nvPr/>
        </p:nvSpPr>
        <p:spPr>
          <a:xfrm>
            <a:off x="2368622" y="3198272"/>
            <a:ext cx="1431925" cy="187960"/>
          </a:xfrm>
          <a:custGeom>
            <a:avLst/>
            <a:gdLst/>
            <a:ahLst/>
            <a:cxnLst/>
            <a:rect l="l" t="t" r="r" b="b"/>
            <a:pathLst>
              <a:path w="1431925" h="187960">
                <a:moveTo>
                  <a:pt x="1398726" y="0"/>
                </a:moveTo>
                <a:lnTo>
                  <a:pt x="33162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3"/>
                </a:lnTo>
                <a:lnTo>
                  <a:pt x="33162" y="187602"/>
                </a:lnTo>
                <a:lnTo>
                  <a:pt x="1398726" y="187602"/>
                </a:lnTo>
                <a:lnTo>
                  <a:pt x="1423598" y="145853"/>
                </a:lnTo>
                <a:lnTo>
                  <a:pt x="1431888" y="93801"/>
                </a:lnTo>
                <a:lnTo>
                  <a:pt x="1423598" y="41749"/>
                </a:lnTo>
                <a:lnTo>
                  <a:pt x="1398726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1542473" y="3198260"/>
            <a:ext cx="458470" cy="187960"/>
          </a:xfrm>
          <a:custGeom>
            <a:avLst/>
            <a:gdLst/>
            <a:ahLst/>
            <a:cxnLst/>
            <a:rect l="l" t="t" r="r" b="b"/>
            <a:pathLst>
              <a:path w="458469" h="187960">
                <a:moveTo>
                  <a:pt x="424818" y="0"/>
                </a:moveTo>
                <a:lnTo>
                  <a:pt x="33163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3"/>
                </a:lnTo>
                <a:lnTo>
                  <a:pt x="33163" y="187602"/>
                </a:lnTo>
                <a:lnTo>
                  <a:pt x="424818" y="187602"/>
                </a:lnTo>
                <a:lnTo>
                  <a:pt x="449689" y="145853"/>
                </a:lnTo>
                <a:lnTo>
                  <a:pt x="457980" y="93801"/>
                </a:lnTo>
                <a:lnTo>
                  <a:pt x="449689" y="41749"/>
                </a:lnTo>
                <a:lnTo>
                  <a:pt x="424818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/>
          <p:nvPr/>
        </p:nvSpPr>
        <p:spPr>
          <a:xfrm>
            <a:off x="1977957" y="3149129"/>
            <a:ext cx="412115" cy="247650"/>
          </a:xfrm>
          <a:custGeom>
            <a:avLst/>
            <a:gdLst/>
            <a:ahLst/>
            <a:cxnLst/>
            <a:rect l="l" t="t" r="r" b="b"/>
            <a:pathLst>
              <a:path w="412114" h="247650">
                <a:moveTo>
                  <a:pt x="368190" y="0"/>
                </a:moveTo>
                <a:lnTo>
                  <a:pt x="43769" y="0"/>
                </a:lnTo>
                <a:lnTo>
                  <a:pt x="19452" y="34552"/>
                </a:lnTo>
                <a:lnTo>
                  <a:pt x="4863" y="77163"/>
                </a:lnTo>
                <a:lnTo>
                  <a:pt x="0" y="123802"/>
                </a:lnTo>
                <a:lnTo>
                  <a:pt x="4863" y="170442"/>
                </a:lnTo>
                <a:lnTo>
                  <a:pt x="19452" y="213053"/>
                </a:lnTo>
                <a:lnTo>
                  <a:pt x="43769" y="247605"/>
                </a:lnTo>
                <a:lnTo>
                  <a:pt x="368190" y="247605"/>
                </a:lnTo>
                <a:lnTo>
                  <a:pt x="392507" y="213053"/>
                </a:lnTo>
                <a:lnTo>
                  <a:pt x="407096" y="170442"/>
                </a:lnTo>
                <a:lnTo>
                  <a:pt x="411959" y="123802"/>
                </a:lnTo>
                <a:lnTo>
                  <a:pt x="407096" y="77163"/>
                </a:lnTo>
                <a:lnTo>
                  <a:pt x="392507" y="34552"/>
                </a:lnTo>
                <a:lnTo>
                  <a:pt x="368190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1" name="object 51"/>
          <p:cNvSpPr/>
          <p:nvPr/>
        </p:nvSpPr>
        <p:spPr>
          <a:xfrm>
            <a:off x="881237" y="1983590"/>
            <a:ext cx="297815" cy="187960"/>
          </a:xfrm>
          <a:custGeom>
            <a:avLst/>
            <a:gdLst/>
            <a:ahLst/>
            <a:cxnLst/>
            <a:rect l="l" t="t" r="r" b="b"/>
            <a:pathLst>
              <a:path w="297815" h="187960">
                <a:moveTo>
                  <a:pt x="264280" y="1"/>
                </a:moveTo>
                <a:lnTo>
                  <a:pt x="33162" y="1"/>
                </a:lnTo>
                <a:lnTo>
                  <a:pt x="8290" y="41749"/>
                </a:lnTo>
                <a:lnTo>
                  <a:pt x="0" y="93799"/>
                </a:lnTo>
                <a:lnTo>
                  <a:pt x="8290" y="145849"/>
                </a:lnTo>
                <a:lnTo>
                  <a:pt x="33162" y="187596"/>
                </a:lnTo>
                <a:lnTo>
                  <a:pt x="264280" y="187596"/>
                </a:lnTo>
                <a:lnTo>
                  <a:pt x="289151" y="145849"/>
                </a:lnTo>
                <a:lnTo>
                  <a:pt x="297442" y="93799"/>
                </a:lnTo>
                <a:lnTo>
                  <a:pt x="289151" y="41749"/>
                </a:lnTo>
                <a:lnTo>
                  <a:pt x="264280" y="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2664062" y="1799217"/>
            <a:ext cx="4138929" cy="187960"/>
          </a:xfrm>
          <a:custGeom>
            <a:avLst/>
            <a:gdLst/>
            <a:ahLst/>
            <a:cxnLst/>
            <a:rect l="l" t="t" r="r" b="b"/>
            <a:pathLst>
              <a:path w="4138929" h="187960">
                <a:moveTo>
                  <a:pt x="4105145" y="2"/>
                </a:moveTo>
                <a:lnTo>
                  <a:pt x="33160" y="2"/>
                </a:lnTo>
                <a:lnTo>
                  <a:pt x="8288" y="41749"/>
                </a:lnTo>
                <a:lnTo>
                  <a:pt x="-2" y="93799"/>
                </a:lnTo>
                <a:lnTo>
                  <a:pt x="8288" y="145849"/>
                </a:lnTo>
                <a:lnTo>
                  <a:pt x="33160" y="187596"/>
                </a:lnTo>
                <a:lnTo>
                  <a:pt x="4105145" y="187596"/>
                </a:lnTo>
                <a:lnTo>
                  <a:pt x="4130017" y="145849"/>
                </a:lnTo>
                <a:lnTo>
                  <a:pt x="4138307" y="93799"/>
                </a:lnTo>
                <a:lnTo>
                  <a:pt x="4130017" y="41749"/>
                </a:lnTo>
                <a:lnTo>
                  <a:pt x="4105145" y="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3909381" y="939707"/>
            <a:ext cx="1016635" cy="187960"/>
          </a:xfrm>
          <a:custGeom>
            <a:avLst/>
            <a:gdLst/>
            <a:ahLst/>
            <a:cxnLst/>
            <a:rect l="l" t="t" r="r" b="b"/>
            <a:pathLst>
              <a:path w="1016635" h="187959">
                <a:moveTo>
                  <a:pt x="983743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9"/>
                </a:lnTo>
                <a:lnTo>
                  <a:pt x="8290" y="145851"/>
                </a:lnTo>
                <a:lnTo>
                  <a:pt x="33162" y="187600"/>
                </a:lnTo>
                <a:lnTo>
                  <a:pt x="983743" y="182551"/>
                </a:lnTo>
                <a:lnTo>
                  <a:pt x="1007945" y="141926"/>
                </a:lnTo>
                <a:lnTo>
                  <a:pt x="1016013" y="91275"/>
                </a:lnTo>
                <a:lnTo>
                  <a:pt x="1007945" y="40625"/>
                </a:lnTo>
                <a:lnTo>
                  <a:pt x="983743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4" name="object 54"/>
          <p:cNvGrpSpPr/>
          <p:nvPr/>
        </p:nvGrpSpPr>
        <p:grpSpPr>
          <a:xfrm>
            <a:off x="3423187" y="890376"/>
            <a:ext cx="511175" cy="248285"/>
            <a:chOff x="3423187" y="890376"/>
            <a:chExt cx="511175" cy="248285"/>
          </a:xfrm>
        </p:grpSpPr>
        <p:sp>
          <p:nvSpPr>
            <p:cNvPr id="55" name="object 55"/>
            <p:cNvSpPr/>
            <p:nvPr/>
          </p:nvSpPr>
          <p:spPr>
            <a:xfrm>
              <a:off x="3423187" y="921859"/>
              <a:ext cx="339090" cy="208915"/>
            </a:xfrm>
            <a:custGeom>
              <a:avLst/>
              <a:gdLst/>
              <a:ahLst/>
              <a:cxnLst/>
              <a:rect l="l" t="t" r="r" b="b"/>
              <a:pathLst>
                <a:path w="339089" h="208915">
                  <a:moveTo>
                    <a:pt x="303157" y="0"/>
                  </a:moveTo>
                  <a:lnTo>
                    <a:pt x="34913" y="2628"/>
                  </a:lnTo>
                  <a:lnTo>
                    <a:pt x="11637" y="37991"/>
                  </a:lnTo>
                  <a:lnTo>
                    <a:pt x="0" y="82030"/>
                  </a:lnTo>
                  <a:lnTo>
                    <a:pt x="0" y="128962"/>
                  </a:lnTo>
                  <a:lnTo>
                    <a:pt x="11637" y="173002"/>
                  </a:lnTo>
                  <a:lnTo>
                    <a:pt x="34913" y="208364"/>
                  </a:lnTo>
                  <a:lnTo>
                    <a:pt x="303157" y="208364"/>
                  </a:lnTo>
                  <a:lnTo>
                    <a:pt x="326730" y="172550"/>
                  </a:lnTo>
                  <a:lnTo>
                    <a:pt x="338516" y="127948"/>
                  </a:lnTo>
                  <a:lnTo>
                    <a:pt x="338516" y="80416"/>
                  </a:lnTo>
                  <a:lnTo>
                    <a:pt x="326730" y="35814"/>
                  </a:lnTo>
                  <a:lnTo>
                    <a:pt x="303157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3506396" y="890376"/>
              <a:ext cx="427990" cy="248285"/>
            </a:xfrm>
            <a:custGeom>
              <a:avLst/>
              <a:gdLst/>
              <a:ahLst/>
              <a:cxnLst/>
              <a:rect l="l" t="t" r="r" b="b"/>
              <a:pathLst>
                <a:path w="427989" h="248284">
                  <a:moveTo>
                    <a:pt x="383879" y="0"/>
                  </a:moveTo>
                  <a:lnTo>
                    <a:pt x="43876" y="0"/>
                  </a:lnTo>
                  <a:lnTo>
                    <a:pt x="19500" y="34637"/>
                  </a:lnTo>
                  <a:lnTo>
                    <a:pt x="4875" y="77352"/>
                  </a:lnTo>
                  <a:lnTo>
                    <a:pt x="0" y="124107"/>
                  </a:lnTo>
                  <a:lnTo>
                    <a:pt x="4875" y="170861"/>
                  </a:lnTo>
                  <a:lnTo>
                    <a:pt x="19500" y="213577"/>
                  </a:lnTo>
                  <a:lnTo>
                    <a:pt x="43876" y="248214"/>
                  </a:lnTo>
                  <a:lnTo>
                    <a:pt x="383879" y="248214"/>
                  </a:lnTo>
                  <a:lnTo>
                    <a:pt x="408255" y="213577"/>
                  </a:lnTo>
                  <a:lnTo>
                    <a:pt x="422881" y="170861"/>
                  </a:lnTo>
                  <a:lnTo>
                    <a:pt x="427756" y="124107"/>
                  </a:lnTo>
                  <a:lnTo>
                    <a:pt x="422881" y="77352"/>
                  </a:lnTo>
                  <a:lnTo>
                    <a:pt x="408255" y="34637"/>
                  </a:lnTo>
                  <a:lnTo>
                    <a:pt x="383879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7" name="object 57"/>
          <p:cNvSpPr/>
          <p:nvPr/>
        </p:nvSpPr>
        <p:spPr>
          <a:xfrm>
            <a:off x="1978478" y="939707"/>
            <a:ext cx="1430655" cy="187960"/>
          </a:xfrm>
          <a:custGeom>
            <a:avLst/>
            <a:gdLst/>
            <a:ahLst/>
            <a:cxnLst/>
            <a:rect l="l" t="t" r="r" b="b"/>
            <a:pathLst>
              <a:path w="1430654" h="187959">
                <a:moveTo>
                  <a:pt x="1397184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9"/>
                </a:lnTo>
                <a:lnTo>
                  <a:pt x="8290" y="145851"/>
                </a:lnTo>
                <a:lnTo>
                  <a:pt x="33162" y="187600"/>
                </a:lnTo>
                <a:lnTo>
                  <a:pt x="1397184" y="187600"/>
                </a:lnTo>
                <a:lnTo>
                  <a:pt x="1422056" y="145851"/>
                </a:lnTo>
                <a:lnTo>
                  <a:pt x="1430346" y="93799"/>
                </a:lnTo>
                <a:lnTo>
                  <a:pt x="1422056" y="41748"/>
                </a:lnTo>
                <a:lnTo>
                  <a:pt x="1397184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881237" y="939707"/>
            <a:ext cx="711200" cy="187960"/>
          </a:xfrm>
          <a:custGeom>
            <a:avLst/>
            <a:gdLst/>
            <a:ahLst/>
            <a:cxnLst/>
            <a:rect l="l" t="t" r="r" b="b"/>
            <a:pathLst>
              <a:path w="711200" h="187959">
                <a:moveTo>
                  <a:pt x="677683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9"/>
                </a:lnTo>
                <a:lnTo>
                  <a:pt x="8290" y="145851"/>
                </a:lnTo>
                <a:lnTo>
                  <a:pt x="33162" y="187600"/>
                </a:lnTo>
                <a:lnTo>
                  <a:pt x="677683" y="187600"/>
                </a:lnTo>
                <a:lnTo>
                  <a:pt x="702554" y="145851"/>
                </a:lnTo>
                <a:lnTo>
                  <a:pt x="710845" y="93799"/>
                </a:lnTo>
                <a:lnTo>
                  <a:pt x="702554" y="41748"/>
                </a:lnTo>
                <a:lnTo>
                  <a:pt x="677683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9" name="object 59"/>
          <p:cNvSpPr/>
          <p:nvPr/>
        </p:nvSpPr>
        <p:spPr>
          <a:xfrm>
            <a:off x="1576206" y="890376"/>
            <a:ext cx="422909" cy="248285"/>
          </a:xfrm>
          <a:custGeom>
            <a:avLst/>
            <a:gdLst/>
            <a:ahLst/>
            <a:cxnLst/>
            <a:rect l="l" t="t" r="r" b="b"/>
            <a:pathLst>
              <a:path w="422910" h="248284">
                <a:moveTo>
                  <a:pt x="378962" y="0"/>
                </a:moveTo>
                <a:lnTo>
                  <a:pt x="43876" y="0"/>
                </a:lnTo>
                <a:lnTo>
                  <a:pt x="19500" y="34637"/>
                </a:lnTo>
                <a:lnTo>
                  <a:pt x="4875" y="77352"/>
                </a:lnTo>
                <a:lnTo>
                  <a:pt x="0" y="124107"/>
                </a:lnTo>
                <a:lnTo>
                  <a:pt x="4875" y="170861"/>
                </a:lnTo>
                <a:lnTo>
                  <a:pt x="19500" y="213577"/>
                </a:lnTo>
                <a:lnTo>
                  <a:pt x="43876" y="248214"/>
                </a:lnTo>
                <a:lnTo>
                  <a:pt x="378962" y="248214"/>
                </a:lnTo>
                <a:lnTo>
                  <a:pt x="403338" y="213577"/>
                </a:lnTo>
                <a:lnTo>
                  <a:pt x="417964" y="170861"/>
                </a:lnTo>
                <a:lnTo>
                  <a:pt x="422839" y="124107"/>
                </a:lnTo>
                <a:lnTo>
                  <a:pt x="417964" y="77352"/>
                </a:lnTo>
                <a:lnTo>
                  <a:pt x="403338" y="34637"/>
                </a:lnTo>
                <a:lnTo>
                  <a:pt x="378962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0" name="object 60"/>
          <p:cNvSpPr txBox="1"/>
          <p:nvPr/>
        </p:nvSpPr>
        <p:spPr>
          <a:xfrm>
            <a:off x="876245" y="815799"/>
            <a:ext cx="5963285" cy="543560"/>
          </a:xfrm>
          <a:prstGeom prst="rect">
            <a:avLst/>
          </a:prstGeom>
        </p:spPr>
        <p:txBody>
          <a:bodyPr wrap="square" lIns="0" tIns="31115" rIns="0" bIns="0" rtlCol="0" vert="horz">
            <a:spAutoFit/>
          </a:bodyPr>
          <a:lstStyle/>
          <a:p>
            <a:pPr marL="38100" marR="30480">
              <a:lnSpc>
                <a:spcPct val="118000"/>
              </a:lnSpc>
              <a:spcBef>
                <a:spcPts val="245"/>
              </a:spcBef>
            </a:pP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call  </a:t>
            </a:r>
            <a:r>
              <a:rPr dirty="0" baseline="4629" sz="1800" spc="15" i="1">
                <a:latin typeface="Times New Roman"/>
                <a:cs typeface="Times New Roman"/>
              </a:rPr>
              <a:t>g</a:t>
            </a:r>
            <a:r>
              <a:rPr dirty="0" baseline="6944" sz="1800" spc="15">
                <a:latin typeface="Symbol"/>
                <a:cs typeface="Symbol"/>
              </a:rPr>
              <a:t></a:t>
            </a:r>
            <a:r>
              <a:rPr dirty="0" sz="1600" spc="10">
                <a:latin typeface="Symbol"/>
                <a:cs typeface="Symbol"/>
              </a:rPr>
              <a:t></a:t>
            </a:r>
            <a:r>
              <a:rPr dirty="0" baseline="4629" sz="1800" spc="15" i="1">
                <a:latin typeface="Times New Roman"/>
                <a:cs typeface="Times New Roman"/>
              </a:rPr>
              <a:t>a</a:t>
            </a:r>
            <a:r>
              <a:rPr dirty="0" sz="1600" spc="10">
                <a:latin typeface="Symbol"/>
                <a:cs typeface="Symbol"/>
              </a:rPr>
              <a:t></a:t>
            </a:r>
            <a:r>
              <a:rPr dirty="0" sz="1600" spc="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 b="1">
                <a:latin typeface="Calibri"/>
                <a:cs typeface="Calibri"/>
              </a:rPr>
              <a:t>partial</a:t>
            </a:r>
            <a:r>
              <a:rPr dirty="0" baseline="5050" sz="1650" spc="15" b="1">
                <a:latin typeface="Calibri"/>
                <a:cs typeface="Calibri"/>
              </a:rPr>
              <a:t> </a:t>
            </a:r>
            <a:r>
              <a:rPr dirty="0" baseline="5050" sz="1650" spc="-7" b="1">
                <a:latin typeface="Calibri"/>
                <a:cs typeface="Calibri"/>
              </a:rPr>
              <a:t>derivative</a:t>
            </a:r>
            <a:r>
              <a:rPr dirty="0" baseline="5050" sz="1650" spc="-22" b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24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2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with</a:t>
            </a:r>
            <a:r>
              <a:rPr dirty="0" baseline="5050" sz="1650" spc="-7">
                <a:latin typeface="Calibri"/>
                <a:cs typeface="Calibri"/>
              </a:rPr>
              <a:t> respect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x</a:t>
            </a:r>
            <a:r>
              <a:rPr dirty="0" baseline="5050" sz="1650" spc="-7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sz="1600" spc="-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a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b</a:t>
            </a:r>
            <a:r>
              <a:rPr dirty="0" baseline="4629" sz="1800" spc="-330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7">
                <a:latin typeface="Calibri"/>
                <a:cs typeface="Calibri"/>
              </a:rPr>
              <a:t> will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denote it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following way,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057021" y="1365347"/>
            <a:ext cx="698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3269961" y="1474513"/>
            <a:ext cx="64769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216990" y="1332720"/>
            <a:ext cx="86233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75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15" i="1">
                <a:latin typeface="Times New Roman"/>
                <a:cs typeface="Times New Roman"/>
              </a:rPr>
              <a:t>a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112" i="1">
                <a:latin typeface="Times New Roman"/>
                <a:cs typeface="Times New Roman"/>
              </a:rPr>
              <a:t>b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15">
                <a:latin typeface="Times New Roman"/>
                <a:cs typeface="Times New Roman"/>
              </a:rPr>
              <a:t>4</a:t>
            </a:r>
            <a:r>
              <a:rPr dirty="0" baseline="4629" sz="1800" spc="-7" i="1">
                <a:latin typeface="Times New Roman"/>
                <a:cs typeface="Times New Roman"/>
              </a:rPr>
              <a:t>ab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901535" y="1790161"/>
            <a:ext cx="5967095" cy="562610"/>
          </a:xfrm>
          <a:prstGeom prst="rect">
            <a:avLst/>
          </a:prstGeom>
        </p:spPr>
        <p:txBody>
          <a:bodyPr wrap="square" lIns="0" tIns="4445" rIns="0" bIns="0" rtlCol="0" vert="horz">
            <a:spAutoFit/>
          </a:bodyPr>
          <a:lstStyle/>
          <a:p>
            <a:pPr marL="12700" marR="5080">
              <a:lnSpc>
                <a:spcPct val="105100"/>
              </a:lnSpc>
              <a:spcBef>
                <a:spcPts val="35"/>
              </a:spcBef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let’s 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other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fixed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vary. 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similar </a:t>
            </a:r>
            <a:r>
              <a:rPr dirty="0" sz="1100">
                <a:latin typeface="Calibri"/>
                <a:cs typeface="Calibri"/>
              </a:rPr>
              <a:t> way.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are holding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fixed </a:t>
            </a:r>
            <a:r>
              <a:rPr dirty="0" sz="1100" spc="-10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must </a:t>
            </a:r>
            <a:r>
              <a:rPr dirty="0" sz="1100" spc="-5">
                <a:latin typeface="Calibri"/>
                <a:cs typeface="Calibri"/>
              </a:rPr>
              <a:t>be fixed 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a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define </a:t>
            </a:r>
            <a:r>
              <a:rPr dirty="0" sz="1100">
                <a:latin typeface="Calibri"/>
                <a:cs typeface="Calibri"/>
              </a:rPr>
              <a:t>a new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5">
                <a:latin typeface="Calibri"/>
                <a:cs typeface="Calibri"/>
              </a:rPr>
              <a:t> differentiate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we’ve</a:t>
            </a:r>
            <a:r>
              <a:rPr dirty="0" sz="1100" spc="-5">
                <a:latin typeface="Calibri"/>
                <a:cs typeface="Calibri"/>
              </a:rPr>
              <a:t> always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functions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3892784" y="2732053"/>
            <a:ext cx="17653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863435" y="2526174"/>
            <a:ext cx="4438015" cy="4375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this,</a:t>
            </a:r>
            <a:endParaRPr sz="1100">
              <a:latin typeface="Calibri"/>
              <a:cs typeface="Calibri"/>
            </a:endParaRPr>
          </a:p>
          <a:p>
            <a:pPr marL="1203325">
              <a:lnSpc>
                <a:spcPct val="100000"/>
              </a:lnSpc>
              <a:spcBef>
                <a:spcPts val="5"/>
              </a:spcBef>
              <a:tabLst>
                <a:tab pos="3578225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h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8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22" i="1">
                <a:latin typeface="Times New Roman"/>
                <a:cs typeface="Times New Roman"/>
              </a:rPr>
              <a:t>a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22">
                <a:latin typeface="Times New Roman"/>
                <a:cs typeface="Times New Roman"/>
              </a:rPr>
              <a:t>2</a:t>
            </a:r>
            <a:r>
              <a:rPr dirty="0" baseline="4629" sz="1800" spc="97" i="1">
                <a:latin typeface="Times New Roman"/>
                <a:cs typeface="Times New Roman"/>
              </a:rPr>
              <a:t>a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-7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y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r>
              <a:rPr dirty="0" baseline="51587" sz="105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h</a:t>
            </a:r>
            <a:r>
              <a:rPr dirty="0" baseline="6944" sz="1800" spc="142">
                <a:latin typeface="Symbol"/>
                <a:cs typeface="Symbol"/>
              </a:rPr>
              <a:t>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spc="120" i="1">
                <a:latin typeface="Times New Roman"/>
                <a:cs typeface="Times New Roman"/>
              </a:rPr>
              <a:t>b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22">
                <a:latin typeface="Times New Roman"/>
                <a:cs typeface="Times New Roman"/>
              </a:rPr>
              <a:t>6</a:t>
            </a:r>
            <a:r>
              <a:rPr dirty="0" baseline="4629" sz="1800" spc="97" i="1">
                <a:latin typeface="Times New Roman"/>
                <a:cs typeface="Times New Roman"/>
              </a:rPr>
              <a:t>a</a:t>
            </a:r>
            <a:r>
              <a:rPr dirty="0" baseline="51587" sz="1050" spc="22">
                <a:latin typeface="Times New Roman"/>
                <a:cs typeface="Times New Roman"/>
              </a:rPr>
              <a:t>2</a:t>
            </a:r>
            <a:r>
              <a:rPr dirty="0" baseline="4629" sz="1800" spc="67" i="1">
                <a:latin typeface="Times New Roman"/>
                <a:cs typeface="Times New Roman"/>
              </a:rPr>
              <a:t>b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endParaRPr baseline="51587" sz="105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876293" y="3076333"/>
            <a:ext cx="5990590" cy="539750"/>
          </a:xfrm>
          <a:prstGeom prst="rect">
            <a:avLst/>
          </a:prstGeom>
        </p:spPr>
        <p:txBody>
          <a:bodyPr wrap="square" lIns="0" tIns="29845" rIns="0" bIns="0" rtlCol="0" vert="horz">
            <a:spAutoFit/>
          </a:bodyPr>
          <a:lstStyle/>
          <a:p>
            <a:pPr marL="38100" marR="30480">
              <a:lnSpc>
                <a:spcPct val="117500"/>
              </a:lnSpc>
              <a:spcBef>
                <a:spcPts val="235"/>
              </a:spcBef>
            </a:pPr>
            <a:r>
              <a:rPr dirty="0" baseline="5050" sz="1650" spc="-7">
                <a:latin typeface="Calibri"/>
                <a:cs typeface="Calibri"/>
              </a:rPr>
              <a:t>In this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case</a:t>
            </a:r>
            <a:r>
              <a:rPr dirty="0" baseline="5050" sz="1650" spc="-7">
                <a:latin typeface="Calibri"/>
                <a:cs typeface="Calibri"/>
              </a:rPr>
              <a:t> 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call</a:t>
            </a:r>
            <a:r>
              <a:rPr dirty="0" baseline="5050" sz="1650" spc="27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h</a:t>
            </a:r>
            <a:r>
              <a:rPr dirty="0" baseline="6944" sz="1800" spc="-7">
                <a:latin typeface="Symbol"/>
                <a:cs typeface="Symbol"/>
              </a:rPr>
              <a:t></a:t>
            </a:r>
            <a:r>
              <a:rPr dirty="0" sz="1600" spc="-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b</a:t>
            </a:r>
            <a:r>
              <a:rPr dirty="0" sz="1600" spc="-5">
                <a:latin typeface="Symbol"/>
                <a:cs typeface="Symbol"/>
              </a:rPr>
              <a:t></a:t>
            </a:r>
            <a:r>
              <a:rPr dirty="0" sz="1600" spc="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 b="1">
                <a:latin typeface="Calibri"/>
                <a:cs typeface="Calibri"/>
              </a:rPr>
              <a:t>partial</a:t>
            </a:r>
            <a:r>
              <a:rPr dirty="0" baseline="5050" sz="1650" spc="15" b="1">
                <a:latin typeface="Calibri"/>
                <a:cs typeface="Calibri"/>
              </a:rPr>
              <a:t> </a:t>
            </a:r>
            <a:r>
              <a:rPr dirty="0" baseline="5050" sz="1650" spc="-7" b="1">
                <a:latin typeface="Calibri"/>
                <a:cs typeface="Calibri"/>
              </a:rPr>
              <a:t>derivative</a:t>
            </a:r>
            <a:r>
              <a:rPr dirty="0" baseline="5050" sz="1650" spc="-22" b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1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with </a:t>
            </a:r>
            <a:r>
              <a:rPr dirty="0" baseline="5050" sz="1650" spc="-7">
                <a:latin typeface="Calibri"/>
                <a:cs typeface="Calibri"/>
              </a:rPr>
              <a:t>respect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y</a:t>
            </a:r>
            <a:r>
              <a:rPr dirty="0" baseline="5050" sz="1650" spc="-15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225">
                <a:latin typeface="Calibri"/>
                <a:cs typeface="Calibri"/>
              </a:rPr>
              <a:t> </a:t>
            </a:r>
            <a:r>
              <a:rPr dirty="0" sz="1600" spc="-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a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b</a:t>
            </a:r>
            <a:r>
              <a:rPr dirty="0" baseline="4629" sz="1800" spc="-33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1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denote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it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follows,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315301" y="3591414"/>
            <a:ext cx="35623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92735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3959430" y="3624042"/>
            <a:ext cx="198755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40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241087" y="3733208"/>
            <a:ext cx="64769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3183540" y="3628068"/>
            <a:ext cx="92456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207010" algn="l"/>
              </a:tabLst>
            </a:pPr>
            <a:r>
              <a:rPr dirty="0" sz="1200" i="1">
                <a:latin typeface="Times New Roman"/>
                <a:cs typeface="Times New Roman"/>
              </a:rPr>
              <a:t>f	</a:t>
            </a:r>
            <a:r>
              <a:rPr dirty="0" sz="1200" spc="15" i="1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b </a:t>
            </a:r>
            <a:r>
              <a:rPr dirty="0" sz="1200" spc="14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a</a:t>
            </a:r>
            <a:r>
              <a:rPr dirty="0" sz="1200" spc="13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b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901559" y="4032605"/>
            <a:ext cx="5924550" cy="25647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12700" marR="80645">
              <a:lnSpc>
                <a:spcPct val="1095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Note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these </a:t>
            </a:r>
            <a:r>
              <a:rPr dirty="0" sz="1100" spc="-5">
                <a:latin typeface="Calibri"/>
                <a:cs typeface="Calibri"/>
              </a:rPr>
              <a:t>two partial derivatives are sometimes called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 b="1">
                <a:latin typeface="Calibri"/>
                <a:cs typeface="Calibri"/>
              </a:rPr>
              <a:t>first order partial derivatives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as </a:t>
            </a:r>
            <a:r>
              <a:rPr dirty="0" sz="1100">
                <a:latin typeface="Calibri"/>
                <a:cs typeface="Calibri"/>
              </a:rPr>
              <a:t> with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 one </a:t>
            </a:r>
            <a:r>
              <a:rPr dirty="0" sz="1100" spc="-5">
                <a:latin typeface="Calibri"/>
                <a:cs typeface="Calibri"/>
              </a:rPr>
              <a:t>variable </a:t>
            </a:r>
            <a:r>
              <a:rPr dirty="0" sz="1100">
                <a:latin typeface="Calibri"/>
                <a:cs typeface="Calibri"/>
              </a:rPr>
              <a:t>we can </a:t>
            </a:r>
            <a:r>
              <a:rPr dirty="0" sz="1100" spc="-5">
                <a:latin typeface="Calibri"/>
                <a:cs typeface="Calibri"/>
              </a:rPr>
              <a:t>have derivatives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all orders.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will be looking at higher </a:t>
            </a:r>
            <a:r>
              <a:rPr dirty="0" sz="1100">
                <a:latin typeface="Calibri"/>
                <a:cs typeface="Calibri"/>
              </a:rPr>
              <a:t>order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later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section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for </a:t>
            </a:r>
            <a:r>
              <a:rPr dirty="0" sz="1100" spc="-5">
                <a:latin typeface="Calibri"/>
                <a:cs typeface="Calibri"/>
              </a:rPr>
              <a:t>derivatives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single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single variable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could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denote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single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prime.</a:t>
            </a:r>
            <a:endParaRPr sz="1100">
              <a:latin typeface="Calibri"/>
              <a:cs typeface="Calibri"/>
            </a:endParaRPr>
          </a:p>
          <a:p>
            <a:pPr marL="12700" marR="90170">
              <a:lnSpc>
                <a:spcPts val="1450"/>
              </a:lnSpc>
              <a:spcBef>
                <a:spcPts val="55"/>
              </a:spcBef>
            </a:pP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 subscript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variable that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differentiated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 </a:t>
            </a:r>
            <a:r>
              <a:rPr dirty="0" sz="1100">
                <a:latin typeface="Calibri"/>
                <a:cs typeface="Calibri"/>
              </a:rPr>
              <a:t> to.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shortly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seeing </a:t>
            </a:r>
            <a:r>
              <a:rPr dirty="0" sz="1100">
                <a:latin typeface="Calibri"/>
                <a:cs typeface="Calibri"/>
              </a:rPr>
              <a:t>some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alternate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950">
              <a:latin typeface="Calibri"/>
              <a:cs typeface="Calibri"/>
            </a:endParaRPr>
          </a:p>
          <a:p>
            <a:pPr marL="12700" marR="86360" indent="-635">
              <a:lnSpc>
                <a:spcPct val="109100"/>
              </a:lnSpc>
              <a:spcBef>
                <a:spcPts val="5"/>
              </a:spcBef>
            </a:pPr>
            <a:r>
              <a:rPr dirty="0" baseline="5050" sz="1650">
                <a:latin typeface="Calibri"/>
                <a:cs typeface="Calibri"/>
              </a:rPr>
              <a:t>Note</a:t>
            </a:r>
            <a:r>
              <a:rPr dirty="0" baseline="5050" sz="1650" spc="-7">
                <a:latin typeface="Calibri"/>
                <a:cs typeface="Calibri"/>
              </a:rPr>
              <a:t> as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well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usually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don’t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use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232">
                <a:latin typeface="Calibri"/>
                <a:cs typeface="Calibri"/>
              </a:rPr>
              <a:t> </a:t>
            </a:r>
            <a:r>
              <a:rPr dirty="0" sz="1600" spc="-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a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77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b</a:t>
            </a:r>
            <a:r>
              <a:rPr dirty="0" baseline="4629" sz="1800" spc="-330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notation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for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partial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derivatives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implies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7">
                <a:latin typeface="Calibri"/>
                <a:cs typeface="Calibri"/>
              </a:rPr>
              <a:t> are </a:t>
            </a:r>
            <a:r>
              <a:rPr dirty="0" baseline="5050" sz="1650" spc="-3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working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specific 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usually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standard </a:t>
            </a:r>
            <a:r>
              <a:rPr dirty="0" sz="1100">
                <a:latin typeface="Calibri"/>
                <a:cs typeface="Calibri"/>
              </a:rPr>
              <a:t>notation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just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continue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 use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So,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partial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derivatives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from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above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more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commonly be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written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as,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1766858" y="6598139"/>
            <a:ext cx="96837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ts val="690"/>
              </a:lnSpc>
              <a:spcBef>
                <a:spcPts val="95"/>
              </a:spcBef>
            </a:pPr>
            <a:r>
              <a:rPr dirty="0" baseline="4629" sz="1800" spc="127" i="1">
                <a:latin typeface="Times New Roman"/>
                <a:cs typeface="Times New Roman"/>
              </a:rPr>
              <a:t>f</a:t>
            </a:r>
            <a:r>
              <a:rPr dirty="0" baseline="-19841" sz="1050" spc="-7" i="1">
                <a:latin typeface="Times New Roman"/>
                <a:cs typeface="Times New Roman"/>
              </a:rPr>
              <a:t>x</a:t>
            </a:r>
            <a:r>
              <a:rPr dirty="0" baseline="-19841" sz="1050" i="1">
                <a:latin typeface="Times New Roman"/>
                <a:cs typeface="Times New Roman"/>
              </a:rPr>
              <a:t> </a:t>
            </a:r>
            <a:r>
              <a:rPr dirty="0" baseline="-19841" sz="1050" spc="-13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112">
                <a:latin typeface="Times New Roman"/>
                <a:cs typeface="Times New Roman"/>
              </a:rPr>
              <a:t>4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endParaRPr baseline="4629" sz="1800">
              <a:latin typeface="Times New Roman"/>
              <a:cs typeface="Times New Roman"/>
            </a:endParaRPr>
          </a:p>
          <a:p>
            <a:pPr algn="r" marR="30480">
              <a:lnSpc>
                <a:spcPts val="415"/>
              </a:lnSpc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4521945" y="6598139"/>
            <a:ext cx="104902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ts val="690"/>
              </a:lnSpc>
              <a:spcBef>
                <a:spcPts val="9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baseline="-19841" sz="1050" spc="-7" i="1">
                <a:latin typeface="Times New Roman"/>
                <a:cs typeface="Times New Roman"/>
              </a:rPr>
              <a:t>y</a:t>
            </a:r>
            <a:r>
              <a:rPr dirty="0" baseline="-19841" sz="1050" i="1">
                <a:latin typeface="Times New Roman"/>
                <a:cs typeface="Times New Roman"/>
              </a:rPr>
              <a:t> </a:t>
            </a:r>
            <a:r>
              <a:rPr dirty="0" baseline="-19841" sz="1050" spc="-11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112">
                <a:latin typeface="Times New Roman"/>
                <a:cs typeface="Times New Roman"/>
              </a:rPr>
              <a:t>6</a:t>
            </a:r>
            <a:r>
              <a:rPr dirty="0" baseline="4629" sz="1800" i="1">
                <a:latin typeface="Times New Roman"/>
                <a:cs typeface="Times New Roman"/>
              </a:rPr>
              <a:t>x </a:t>
            </a:r>
            <a:r>
              <a:rPr dirty="0" baseline="4629" sz="1800" spc="-37" i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endParaRPr baseline="4629" sz="1800">
              <a:latin typeface="Times New Roman"/>
              <a:cs typeface="Times New Roman"/>
            </a:endParaRPr>
          </a:p>
          <a:p>
            <a:pPr algn="r" marR="30480">
              <a:lnSpc>
                <a:spcPts val="415"/>
              </a:lnSpc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175">
                <a:latin typeface="Times New Roman"/>
                <a:cs typeface="Times New Roman"/>
              </a:rPr>
              <a:t> </a:t>
            </a:r>
            <a:r>
              <a:rPr dirty="0" sz="700" spc="17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3504408" y="6634795"/>
            <a:ext cx="24447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10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nd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863514" y="7055581"/>
            <a:ext cx="6003290" cy="16554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functions</a:t>
            </a:r>
            <a:r>
              <a:rPr dirty="0" sz="1100">
                <a:latin typeface="Calibri"/>
                <a:cs typeface="Calibri"/>
              </a:rPr>
              <a:t> of 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variable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done</a:t>
            </a:r>
            <a:endParaRPr sz="1100">
              <a:latin typeface="Calibri"/>
              <a:cs typeface="Calibri"/>
            </a:endParaRPr>
          </a:p>
          <a:p>
            <a:pPr marL="50800" marR="86360">
              <a:lnSpc>
                <a:spcPts val="1770"/>
              </a:lnSpc>
              <a:spcBef>
                <a:spcPts val="190"/>
              </a:spcBef>
            </a:pPr>
            <a:r>
              <a:rPr dirty="0" baseline="5050" sz="1650" spc="-7">
                <a:latin typeface="Calibri"/>
                <a:cs typeface="Calibri"/>
              </a:rPr>
              <a:t>in </a:t>
            </a:r>
            <a:r>
              <a:rPr dirty="0" baseline="5050" sz="1650">
                <a:latin typeface="Calibri"/>
                <a:cs typeface="Calibri"/>
              </a:rPr>
              <a:t>pretty </a:t>
            </a:r>
            <a:r>
              <a:rPr dirty="0" baseline="5050" sz="1650" spc="-7">
                <a:latin typeface="Calibri"/>
                <a:cs typeface="Calibri"/>
              </a:rPr>
              <a:t>much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same manner as taking derivatives </a:t>
            </a:r>
            <a:r>
              <a:rPr dirty="0" baseline="5050" sz="1650">
                <a:latin typeface="Calibri"/>
                <a:cs typeface="Calibri"/>
              </a:rPr>
              <a:t>of a </a:t>
            </a:r>
            <a:r>
              <a:rPr dirty="0" baseline="5050" sz="1650" spc="-7">
                <a:latin typeface="Calibri"/>
                <a:cs typeface="Calibri"/>
              </a:rPr>
              <a:t>single variable.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 compute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spc="52" i="1">
                <a:latin typeface="Times New Roman"/>
                <a:cs typeface="Times New Roman"/>
              </a:rPr>
              <a:t>f</a:t>
            </a:r>
            <a:r>
              <a:rPr dirty="0" baseline="-15873" sz="1050" spc="52" i="1">
                <a:latin typeface="Times New Roman"/>
                <a:cs typeface="Times New Roman"/>
              </a:rPr>
              <a:t>x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y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all we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treat 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 i="1">
                <a:latin typeface="Calibri"/>
                <a:cs typeface="Calibri"/>
              </a:rPr>
              <a:t>y</a:t>
            </a:r>
            <a:r>
              <a:rPr dirty="0" sz="1100" spc="-1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 (or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endParaRPr sz="1100">
              <a:latin typeface="Calibri"/>
              <a:cs typeface="Calibri"/>
            </a:endParaRPr>
          </a:p>
          <a:p>
            <a:pPr marL="50800" marR="43180">
              <a:lnSpc>
                <a:spcPts val="1770"/>
              </a:lnSpc>
              <a:spcBef>
                <a:spcPts val="35"/>
              </a:spcBef>
            </a:pPr>
            <a:r>
              <a:rPr dirty="0" baseline="5050" sz="1650">
                <a:latin typeface="Calibri"/>
                <a:cs typeface="Calibri"/>
              </a:rPr>
              <a:t>done.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Likewise, to compute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 </a:t>
            </a:r>
            <a:r>
              <a:rPr dirty="0" baseline="-15873" sz="1050" spc="-7" i="1">
                <a:latin typeface="Times New Roman"/>
                <a:cs typeface="Times New Roman"/>
              </a:rPr>
              <a:t>y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y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 </a:t>
            </a:r>
            <a:r>
              <a:rPr dirty="0" baseline="5050" sz="1650" spc="-7">
                <a:latin typeface="Calibri"/>
                <a:cs typeface="Calibri"/>
              </a:rPr>
              <a:t>will treat all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 i="1">
                <a:latin typeface="Calibri"/>
                <a:cs typeface="Calibri"/>
              </a:rPr>
              <a:t>x</a:t>
            </a:r>
            <a:r>
              <a:rPr dirty="0" baseline="5050" sz="1650" spc="-7">
                <a:latin typeface="Calibri"/>
                <a:cs typeface="Calibri"/>
              </a:rPr>
              <a:t>’s as constants and then differentiate the </a:t>
            </a:r>
            <a:r>
              <a:rPr dirty="0" baseline="5050" sz="1650" i="1">
                <a:latin typeface="Calibri"/>
                <a:cs typeface="Calibri"/>
              </a:rPr>
              <a:t>y</a:t>
            </a:r>
            <a:r>
              <a:rPr dirty="0" baseline="5050" sz="1650">
                <a:latin typeface="Calibri"/>
                <a:cs typeface="Calibri"/>
              </a:rPr>
              <a:t>’s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Calibri"/>
              <a:cs typeface="Calibri"/>
            </a:endParaRPr>
          </a:p>
          <a:p>
            <a:pPr marL="50800" marR="175895">
              <a:lnSpc>
                <a:spcPct val="109100"/>
              </a:lnSpc>
            </a:pP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formal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partial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well</a:t>
            </a:r>
            <a:r>
              <a:rPr dirty="0" sz="1100" spc="-5">
                <a:latin typeface="Calibri"/>
                <a:cs typeface="Calibri"/>
              </a:rPr>
              <a:t> 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alternate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27" y="5845428"/>
            <a:ext cx="5972175" cy="556895"/>
          </a:xfrm>
          <a:custGeom>
            <a:avLst/>
            <a:gdLst/>
            <a:ahLst/>
            <a:cxnLst/>
            <a:rect l="l" t="t" r="r" b="b"/>
            <a:pathLst>
              <a:path w="5972175" h="556895">
                <a:moveTo>
                  <a:pt x="5971705" y="93802"/>
                </a:moveTo>
                <a:lnTo>
                  <a:pt x="5963412" y="41744"/>
                </a:lnTo>
                <a:lnTo>
                  <a:pt x="5938545" y="0"/>
                </a:lnTo>
                <a:lnTo>
                  <a:pt x="2229078" y="0"/>
                </a:lnTo>
                <a:lnTo>
                  <a:pt x="2204199" y="41744"/>
                </a:lnTo>
                <a:lnTo>
                  <a:pt x="2195919" y="93802"/>
                </a:lnTo>
                <a:lnTo>
                  <a:pt x="2204199" y="145846"/>
                </a:lnTo>
                <a:lnTo>
                  <a:pt x="2227161" y="184378"/>
                </a:lnTo>
                <a:lnTo>
                  <a:pt x="33172" y="184378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3172" y="371970"/>
                </a:lnTo>
                <a:lnTo>
                  <a:pt x="1442212" y="371970"/>
                </a:lnTo>
                <a:lnTo>
                  <a:pt x="1419275" y="410502"/>
                </a:lnTo>
                <a:lnTo>
                  <a:pt x="1410982" y="462546"/>
                </a:lnTo>
                <a:lnTo>
                  <a:pt x="1419275" y="514591"/>
                </a:lnTo>
                <a:lnTo>
                  <a:pt x="1444142" y="556336"/>
                </a:lnTo>
                <a:lnTo>
                  <a:pt x="3501072" y="556336"/>
                </a:lnTo>
                <a:lnTo>
                  <a:pt x="3525939" y="514591"/>
                </a:lnTo>
                <a:lnTo>
                  <a:pt x="3534232" y="462546"/>
                </a:lnTo>
                <a:lnTo>
                  <a:pt x="3525939" y="410502"/>
                </a:lnTo>
                <a:lnTo>
                  <a:pt x="3502990" y="371970"/>
                </a:lnTo>
                <a:lnTo>
                  <a:pt x="4706086" y="371970"/>
                </a:lnTo>
                <a:lnTo>
                  <a:pt x="4730966" y="330225"/>
                </a:lnTo>
                <a:lnTo>
                  <a:pt x="4739246" y="278168"/>
                </a:lnTo>
                <a:lnTo>
                  <a:pt x="4730966" y="226123"/>
                </a:lnTo>
                <a:lnTo>
                  <a:pt x="4707991" y="187591"/>
                </a:lnTo>
                <a:lnTo>
                  <a:pt x="5938545" y="187591"/>
                </a:lnTo>
                <a:lnTo>
                  <a:pt x="5963412" y="145846"/>
                </a:lnTo>
                <a:lnTo>
                  <a:pt x="5971705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81227" y="4455553"/>
            <a:ext cx="5949315" cy="372110"/>
          </a:xfrm>
          <a:custGeom>
            <a:avLst/>
            <a:gdLst/>
            <a:ahLst/>
            <a:cxnLst/>
            <a:rect l="l" t="t" r="r" b="b"/>
            <a:pathLst>
              <a:path w="5949315" h="372110">
                <a:moveTo>
                  <a:pt x="5949099" y="93802"/>
                </a:moveTo>
                <a:lnTo>
                  <a:pt x="5940818" y="41757"/>
                </a:lnTo>
                <a:lnTo>
                  <a:pt x="5915939" y="0"/>
                </a:lnTo>
                <a:lnTo>
                  <a:pt x="33172" y="0"/>
                </a:lnTo>
                <a:lnTo>
                  <a:pt x="8293" y="41757"/>
                </a:lnTo>
                <a:lnTo>
                  <a:pt x="0" y="93802"/>
                </a:lnTo>
                <a:lnTo>
                  <a:pt x="8293" y="145846"/>
                </a:lnTo>
                <a:lnTo>
                  <a:pt x="32207" y="185991"/>
                </a:lnTo>
                <a:lnTo>
                  <a:pt x="8293" y="226123"/>
                </a:lnTo>
                <a:lnTo>
                  <a:pt x="0" y="278180"/>
                </a:lnTo>
                <a:lnTo>
                  <a:pt x="8293" y="330225"/>
                </a:lnTo>
                <a:lnTo>
                  <a:pt x="33172" y="371970"/>
                </a:lnTo>
                <a:lnTo>
                  <a:pt x="3245497" y="371970"/>
                </a:lnTo>
                <a:lnTo>
                  <a:pt x="3270364" y="330225"/>
                </a:lnTo>
                <a:lnTo>
                  <a:pt x="3278657" y="278180"/>
                </a:lnTo>
                <a:lnTo>
                  <a:pt x="3270364" y="226123"/>
                </a:lnTo>
                <a:lnTo>
                  <a:pt x="3247415" y="187604"/>
                </a:lnTo>
                <a:lnTo>
                  <a:pt x="5915939" y="187604"/>
                </a:lnTo>
                <a:lnTo>
                  <a:pt x="5940818" y="145846"/>
                </a:lnTo>
                <a:lnTo>
                  <a:pt x="5949099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2152213" y="3199798"/>
            <a:ext cx="2432685" cy="187960"/>
          </a:xfrm>
          <a:custGeom>
            <a:avLst/>
            <a:gdLst/>
            <a:ahLst/>
            <a:cxnLst/>
            <a:rect l="l" t="t" r="r" b="b"/>
            <a:pathLst>
              <a:path w="2432685" h="187960">
                <a:moveTo>
                  <a:pt x="2399439" y="0"/>
                </a:moveTo>
                <a:lnTo>
                  <a:pt x="33162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2"/>
                </a:lnTo>
                <a:lnTo>
                  <a:pt x="33162" y="187602"/>
                </a:lnTo>
                <a:lnTo>
                  <a:pt x="2399439" y="187602"/>
                </a:lnTo>
                <a:lnTo>
                  <a:pt x="2424311" y="145852"/>
                </a:lnTo>
                <a:lnTo>
                  <a:pt x="2432601" y="93801"/>
                </a:lnTo>
                <a:lnTo>
                  <a:pt x="2424311" y="41749"/>
                </a:lnTo>
                <a:lnTo>
                  <a:pt x="2399439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" name="object 5"/>
          <p:cNvGrpSpPr/>
          <p:nvPr/>
        </p:nvGrpSpPr>
        <p:grpSpPr>
          <a:xfrm>
            <a:off x="1416416" y="3150341"/>
            <a:ext cx="758825" cy="248285"/>
            <a:chOff x="1416416" y="3150341"/>
            <a:chExt cx="758825" cy="248285"/>
          </a:xfrm>
        </p:grpSpPr>
        <p:sp>
          <p:nvSpPr>
            <p:cNvPr id="6" name="object 6"/>
            <p:cNvSpPr/>
            <p:nvPr/>
          </p:nvSpPr>
          <p:spPr>
            <a:xfrm>
              <a:off x="1662785" y="3181824"/>
              <a:ext cx="339090" cy="208915"/>
            </a:xfrm>
            <a:custGeom>
              <a:avLst/>
              <a:gdLst/>
              <a:ahLst/>
              <a:cxnLst/>
              <a:rect l="l" t="t" r="r" b="b"/>
              <a:pathLst>
                <a:path w="339089" h="208914">
                  <a:moveTo>
                    <a:pt x="303718" y="0"/>
                  </a:moveTo>
                  <a:lnTo>
                    <a:pt x="34913" y="2628"/>
                  </a:lnTo>
                  <a:lnTo>
                    <a:pt x="11637" y="37991"/>
                  </a:lnTo>
                  <a:lnTo>
                    <a:pt x="0" y="82031"/>
                  </a:lnTo>
                  <a:lnTo>
                    <a:pt x="0" y="128963"/>
                  </a:lnTo>
                  <a:lnTo>
                    <a:pt x="11637" y="173003"/>
                  </a:lnTo>
                  <a:lnTo>
                    <a:pt x="34913" y="208365"/>
                  </a:lnTo>
                  <a:lnTo>
                    <a:pt x="303718" y="208365"/>
                  </a:lnTo>
                  <a:lnTo>
                    <a:pt x="327291" y="172551"/>
                  </a:lnTo>
                  <a:lnTo>
                    <a:pt x="339077" y="127948"/>
                  </a:lnTo>
                  <a:lnTo>
                    <a:pt x="339077" y="80416"/>
                  </a:lnTo>
                  <a:lnTo>
                    <a:pt x="327291" y="35814"/>
                  </a:lnTo>
                  <a:lnTo>
                    <a:pt x="303718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1517290" y="3187238"/>
              <a:ext cx="150495" cy="189865"/>
            </a:xfrm>
            <a:custGeom>
              <a:avLst/>
              <a:gdLst/>
              <a:ahLst/>
              <a:cxnLst/>
              <a:rect l="l" t="t" r="r" b="b"/>
              <a:pathLst>
                <a:path w="150494" h="189864">
                  <a:moveTo>
                    <a:pt x="116730" y="0"/>
                  </a:moveTo>
                  <a:lnTo>
                    <a:pt x="33497" y="0"/>
                  </a:lnTo>
                  <a:lnTo>
                    <a:pt x="8374" y="42170"/>
                  </a:lnTo>
                  <a:lnTo>
                    <a:pt x="0" y="94746"/>
                  </a:lnTo>
                  <a:lnTo>
                    <a:pt x="8374" y="147322"/>
                  </a:lnTo>
                  <a:lnTo>
                    <a:pt x="33497" y="189493"/>
                  </a:lnTo>
                  <a:lnTo>
                    <a:pt x="116730" y="189493"/>
                  </a:lnTo>
                  <a:lnTo>
                    <a:pt x="141853" y="147322"/>
                  </a:lnTo>
                  <a:lnTo>
                    <a:pt x="150227" y="94746"/>
                  </a:lnTo>
                  <a:lnTo>
                    <a:pt x="141853" y="42170"/>
                  </a:lnTo>
                  <a:lnTo>
                    <a:pt x="116730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1416416" y="3184453"/>
              <a:ext cx="128905" cy="205740"/>
            </a:xfrm>
            <a:custGeom>
              <a:avLst/>
              <a:gdLst/>
              <a:ahLst/>
              <a:cxnLst/>
              <a:rect l="l" t="t" r="r" b="b"/>
              <a:pathLst>
                <a:path w="128905" h="205739">
                  <a:moveTo>
                    <a:pt x="93890" y="0"/>
                  </a:moveTo>
                  <a:lnTo>
                    <a:pt x="34913" y="0"/>
                  </a:lnTo>
                  <a:lnTo>
                    <a:pt x="11637" y="35362"/>
                  </a:lnTo>
                  <a:lnTo>
                    <a:pt x="0" y="79402"/>
                  </a:lnTo>
                  <a:lnTo>
                    <a:pt x="0" y="126334"/>
                  </a:lnTo>
                  <a:lnTo>
                    <a:pt x="11637" y="170374"/>
                  </a:lnTo>
                  <a:lnTo>
                    <a:pt x="34913" y="205736"/>
                  </a:lnTo>
                  <a:lnTo>
                    <a:pt x="93890" y="205736"/>
                  </a:lnTo>
                  <a:lnTo>
                    <a:pt x="117166" y="170374"/>
                  </a:lnTo>
                  <a:lnTo>
                    <a:pt x="128804" y="126334"/>
                  </a:lnTo>
                  <a:lnTo>
                    <a:pt x="128804" y="79402"/>
                  </a:lnTo>
                  <a:lnTo>
                    <a:pt x="117166" y="35362"/>
                  </a:lnTo>
                  <a:lnTo>
                    <a:pt x="93890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1746142" y="3150341"/>
              <a:ext cx="428625" cy="248285"/>
            </a:xfrm>
            <a:custGeom>
              <a:avLst/>
              <a:gdLst/>
              <a:ahLst/>
              <a:cxnLst/>
              <a:rect l="l" t="t" r="r" b="b"/>
              <a:pathLst>
                <a:path w="428625" h="248285">
                  <a:moveTo>
                    <a:pt x="384676" y="0"/>
                  </a:moveTo>
                  <a:lnTo>
                    <a:pt x="43876" y="0"/>
                  </a:lnTo>
                  <a:lnTo>
                    <a:pt x="19500" y="34637"/>
                  </a:lnTo>
                  <a:lnTo>
                    <a:pt x="4875" y="77352"/>
                  </a:lnTo>
                  <a:lnTo>
                    <a:pt x="0" y="124106"/>
                  </a:lnTo>
                  <a:lnTo>
                    <a:pt x="4875" y="170860"/>
                  </a:lnTo>
                  <a:lnTo>
                    <a:pt x="19500" y="213575"/>
                  </a:lnTo>
                  <a:lnTo>
                    <a:pt x="43876" y="248213"/>
                  </a:lnTo>
                  <a:lnTo>
                    <a:pt x="384676" y="248213"/>
                  </a:lnTo>
                  <a:lnTo>
                    <a:pt x="409052" y="213575"/>
                  </a:lnTo>
                  <a:lnTo>
                    <a:pt x="423678" y="170860"/>
                  </a:lnTo>
                  <a:lnTo>
                    <a:pt x="428553" y="124106"/>
                  </a:lnTo>
                  <a:lnTo>
                    <a:pt x="423678" y="77352"/>
                  </a:lnTo>
                  <a:lnTo>
                    <a:pt x="409052" y="34637"/>
                  </a:lnTo>
                  <a:lnTo>
                    <a:pt x="384676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/>
          <p:nvPr/>
        </p:nvSpPr>
        <p:spPr>
          <a:xfrm>
            <a:off x="881227" y="903160"/>
            <a:ext cx="5924550" cy="739775"/>
          </a:xfrm>
          <a:custGeom>
            <a:avLst/>
            <a:gdLst/>
            <a:ahLst/>
            <a:cxnLst/>
            <a:rect l="l" t="t" r="r" b="b"/>
            <a:pathLst>
              <a:path w="5924550" h="739775">
                <a:moveTo>
                  <a:pt x="5924550" y="462534"/>
                </a:moveTo>
                <a:lnTo>
                  <a:pt x="5916257" y="410476"/>
                </a:lnTo>
                <a:lnTo>
                  <a:pt x="5891377" y="368731"/>
                </a:lnTo>
                <a:lnTo>
                  <a:pt x="5799125" y="368731"/>
                </a:lnTo>
                <a:lnTo>
                  <a:pt x="5822073" y="330212"/>
                </a:lnTo>
                <a:lnTo>
                  <a:pt x="5830367" y="278155"/>
                </a:lnTo>
                <a:lnTo>
                  <a:pt x="5822073" y="226110"/>
                </a:lnTo>
                <a:lnTo>
                  <a:pt x="5797207" y="184365"/>
                </a:lnTo>
                <a:lnTo>
                  <a:pt x="5600916" y="184365"/>
                </a:lnTo>
                <a:lnTo>
                  <a:pt x="5623877" y="145834"/>
                </a:lnTo>
                <a:lnTo>
                  <a:pt x="5632170" y="93789"/>
                </a:lnTo>
                <a:lnTo>
                  <a:pt x="5623877" y="41744"/>
                </a:lnTo>
                <a:lnTo>
                  <a:pt x="5598998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789"/>
                </a:lnTo>
                <a:lnTo>
                  <a:pt x="8293" y="145834"/>
                </a:lnTo>
                <a:lnTo>
                  <a:pt x="32207" y="185978"/>
                </a:lnTo>
                <a:lnTo>
                  <a:pt x="8293" y="226110"/>
                </a:lnTo>
                <a:lnTo>
                  <a:pt x="0" y="278155"/>
                </a:lnTo>
                <a:lnTo>
                  <a:pt x="8293" y="330212"/>
                </a:lnTo>
                <a:lnTo>
                  <a:pt x="32207" y="370344"/>
                </a:lnTo>
                <a:lnTo>
                  <a:pt x="8293" y="410476"/>
                </a:lnTo>
                <a:lnTo>
                  <a:pt x="0" y="462534"/>
                </a:lnTo>
                <a:lnTo>
                  <a:pt x="8293" y="514578"/>
                </a:lnTo>
                <a:lnTo>
                  <a:pt x="31750" y="553948"/>
                </a:lnTo>
                <a:lnTo>
                  <a:pt x="8293" y="593305"/>
                </a:lnTo>
                <a:lnTo>
                  <a:pt x="0" y="645363"/>
                </a:lnTo>
                <a:lnTo>
                  <a:pt x="8293" y="697407"/>
                </a:lnTo>
                <a:lnTo>
                  <a:pt x="33172" y="739152"/>
                </a:lnTo>
                <a:lnTo>
                  <a:pt x="416013" y="739152"/>
                </a:lnTo>
                <a:lnTo>
                  <a:pt x="440893" y="697407"/>
                </a:lnTo>
                <a:lnTo>
                  <a:pt x="449173" y="645363"/>
                </a:lnTo>
                <a:lnTo>
                  <a:pt x="440893" y="593305"/>
                </a:lnTo>
                <a:lnTo>
                  <a:pt x="418846" y="556323"/>
                </a:lnTo>
                <a:lnTo>
                  <a:pt x="5891377" y="556323"/>
                </a:lnTo>
                <a:lnTo>
                  <a:pt x="5916257" y="514578"/>
                </a:lnTo>
                <a:lnTo>
                  <a:pt x="5924550" y="462534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901700" y="877956"/>
            <a:ext cx="5883275" cy="7613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7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think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above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single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it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surprising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definition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each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similar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single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are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331506" y="1901396"/>
            <a:ext cx="36893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30480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182484" y="1792200"/>
            <a:ext cx="118110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519430" algn="l"/>
                <a:tab pos="824865" algn="l"/>
                <a:tab pos="1117600" algn="l"/>
              </a:tabLst>
            </a:pP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sz="1550" spc="-229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u="sng" sz="1550" spc="-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sz="1550" spc="-229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095381" y="1901391"/>
            <a:ext cx="36893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30480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946359" y="1792195"/>
            <a:ext cx="118110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519430" algn="l"/>
                <a:tab pos="824865" algn="l"/>
                <a:tab pos="1117600" algn="l"/>
              </a:tabLst>
            </a:pP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sz="1550" spc="-229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u="sng" sz="1550" spc="-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sz="1550" spc="-229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1258802" y="2041083"/>
            <a:ext cx="6476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21114" y="2041083"/>
            <a:ext cx="6476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051377" y="1828356"/>
            <a:ext cx="3225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dirty="0" sz="1200" spc="280" i="1"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sz="1200" spc="-8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815253" y="1828356"/>
            <a:ext cx="465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dirty="0" sz="1200" spc="295" i="1">
                <a:latin typeface="Times New Roman"/>
                <a:cs typeface="Times New Roman"/>
              </a:rPr>
              <a:t> </a:t>
            </a:r>
            <a:r>
              <a:rPr dirty="0" u="sng" sz="1200" spc="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sz="1200" spc="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,</a:t>
            </a:r>
            <a:r>
              <a:rPr dirty="0" u="sng" sz="1200" spc="-6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u="sng" sz="1200" spc="-6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660375" y="2056499"/>
            <a:ext cx="2865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776220" algn="l"/>
              </a:tabLst>
            </a:pPr>
            <a:r>
              <a:rPr dirty="0" sz="1200" i="1">
                <a:latin typeface="Times New Roman"/>
                <a:cs typeface="Times New Roman"/>
              </a:rPr>
              <a:t>h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h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836841" y="2089894"/>
            <a:ext cx="20827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25" i="1">
                <a:latin typeface="Times New Roman"/>
                <a:cs typeface="Times New Roman"/>
              </a:rPr>
              <a:t>h</a:t>
            </a:r>
            <a:r>
              <a:rPr dirty="0" sz="700" spc="10">
                <a:latin typeface="Symbol"/>
                <a:cs typeface="Symbol"/>
              </a:rPr>
              <a:t>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600741" y="2089894"/>
            <a:ext cx="20827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25" i="1">
                <a:latin typeface="Times New Roman"/>
                <a:cs typeface="Times New Roman"/>
              </a:rPr>
              <a:t>h</a:t>
            </a:r>
            <a:r>
              <a:rPr dirty="0" sz="700" spc="10">
                <a:latin typeface="Symbol"/>
                <a:cs typeface="Symbol"/>
              </a:rPr>
              <a:t></a:t>
            </a:r>
            <a:r>
              <a:rPr dirty="0" sz="700" spc="-5">
                <a:latin typeface="Times New Roman"/>
                <a:cs typeface="Times New Roman"/>
              </a:rPr>
              <a:t>0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348143" y="1828355"/>
            <a:ext cx="9658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4460" indent="-112395">
              <a:lnSpc>
                <a:spcPct val="100000"/>
              </a:lnSpc>
              <a:spcBef>
                <a:spcPts val="100"/>
              </a:spcBef>
              <a:buFont typeface="Symbol"/>
              <a:buChar char=""/>
              <a:tabLst>
                <a:tab pos="125095" algn="l"/>
              </a:tabLst>
            </a:pP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h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,</a:t>
            </a:r>
            <a:r>
              <a:rPr dirty="0" u="sng" sz="1200" spc="-5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sz="1200" spc="370" i="1"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1200" spc="1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 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u="sng" sz="1200" spc="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sz="1200" spc="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,</a:t>
            </a:r>
            <a:r>
              <a:rPr dirty="0" u="sng" sz="1200" spc="-5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u="sng" sz="1200" spc="-19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255078" y="1828355"/>
            <a:ext cx="8223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4460" indent="-112395">
              <a:lnSpc>
                <a:spcPct val="100000"/>
              </a:lnSpc>
              <a:spcBef>
                <a:spcPts val="100"/>
              </a:spcBef>
              <a:buFont typeface="Symbol"/>
              <a:buChar char=""/>
              <a:tabLst>
                <a:tab pos="125095" algn="l"/>
              </a:tabLst>
            </a:pP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h</a:t>
            </a:r>
            <a:r>
              <a:rPr dirty="0" sz="1200" spc="260" i="1">
                <a:latin typeface="Times New Roman"/>
                <a:cs typeface="Times New Roman"/>
              </a:rPr>
              <a:t> 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1200" spc="1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 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u="sng" sz="1200" spc="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sz="1200" spc="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,</a:t>
            </a:r>
            <a:r>
              <a:rPr dirty="0" u="sng" sz="1200" spc="-5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u="sng" sz="1200" spc="-19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205611" y="1937475"/>
            <a:ext cx="8470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08279" algn="l"/>
              </a:tabLst>
            </a:pPr>
            <a:r>
              <a:rPr dirty="0" sz="1200" i="1">
                <a:latin typeface="Times New Roman"/>
                <a:cs typeface="Times New Roman"/>
              </a:rPr>
              <a:t>f	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sz="1200" spc="5">
                <a:latin typeface="Times New Roman"/>
                <a:cs typeface="Times New Roman"/>
              </a:rPr>
              <a:t>,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4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lim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963499" y="1937475"/>
            <a:ext cx="8534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4629" algn="l"/>
              </a:tabLst>
            </a:pPr>
            <a:r>
              <a:rPr dirty="0" sz="1200" i="1">
                <a:latin typeface="Times New Roman"/>
                <a:cs typeface="Times New Roman"/>
              </a:rPr>
              <a:t>f	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sz="1200" spc="5">
                <a:latin typeface="Times New Roman"/>
                <a:cs typeface="Times New Roman"/>
              </a:rPr>
              <a:t>,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4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lim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01700" y="2403388"/>
            <a:ext cx="5912485" cy="10039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88265">
              <a:lnSpc>
                <a:spcPct val="1091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recall</a:t>
            </a:r>
            <a:r>
              <a:rPr dirty="0" sz="1100" spc="-5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definition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limit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</a:t>
            </a:r>
            <a:r>
              <a:rPr dirty="0" sz="1100">
                <a:latin typeface="Calibri"/>
                <a:cs typeface="Calibri"/>
              </a:rPr>
              <a:t>should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familiar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close </a:t>
            </a:r>
            <a:r>
              <a:rPr dirty="0" sz="1100">
                <a:latin typeface="Calibri"/>
                <a:cs typeface="Calibri"/>
              </a:rPr>
              <a:t>to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>
                <a:latin typeface="Calibri"/>
                <a:cs typeface="Calibri"/>
              </a:rPr>
              <a:t> I </a:t>
            </a:r>
            <a:r>
              <a:rPr dirty="0" sz="1100" spc="-5">
                <a:latin typeface="Calibri"/>
                <a:cs typeface="Calibri"/>
              </a:rPr>
              <a:t>definition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(possibly)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obvious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 look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alternate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 spc="345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30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2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following are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equivalent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notations,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183762" y="3627555"/>
            <a:ext cx="6476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832655" y="3627555"/>
            <a:ext cx="6476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130644" y="3487865"/>
            <a:ext cx="71691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358759" y="3627555"/>
            <a:ext cx="70675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654685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r>
              <a:rPr dirty="0" sz="700" spc="-5" i="1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898825" y="3451339"/>
            <a:ext cx="2272665" cy="2959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u="sng" baseline="34722" sz="18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4722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dirty="0" u="sng" baseline="34722" sz="1800" spc="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4722" sz="1800" spc="22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u="sng" baseline="34722" sz="1800" spc="-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baseline="34722" sz="1800">
                <a:latin typeface="Times New Roman"/>
                <a:cs typeface="Times New Roman"/>
              </a:rPr>
              <a:t> </a:t>
            </a:r>
            <a:r>
              <a:rPr dirty="0" baseline="34722" sz="1800" spc="-150">
                <a:latin typeface="Times New Roman"/>
                <a:cs typeface="Times New Roman"/>
              </a:rPr>
              <a:t> </a:t>
            </a:r>
            <a:r>
              <a:rPr dirty="0" baseline="-4761" sz="2625" spc="-284">
                <a:latin typeface="Symbol"/>
                <a:cs typeface="Symbol"/>
              </a:rPr>
              <a:t></a:t>
            </a:r>
            <a:r>
              <a:rPr dirty="0" baseline="-4761" sz="2625" spc="-172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4761" sz="2625" spc="-284">
                <a:latin typeface="Symbol"/>
                <a:cs typeface="Symbol"/>
              </a:rPr>
              <a:t></a:t>
            </a:r>
            <a:r>
              <a:rPr dirty="0" baseline="-4761" sz="2625" spc="-2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u="sng" baseline="34722" sz="18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4722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baseline="34722" sz="1800" spc="19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188122" y="4037922"/>
            <a:ext cx="6476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842955" y="4037922"/>
            <a:ext cx="6476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130644" y="3898230"/>
            <a:ext cx="72263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377375" y="4037922"/>
            <a:ext cx="71501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662940" algn="l"/>
              </a:tabLst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r>
              <a:rPr dirty="0" sz="700" spc="-5" i="1">
                <a:latin typeface="Times New Roman"/>
                <a:cs typeface="Times New Roman"/>
              </a:rPr>
              <a:t>	</a:t>
            </a: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910706" y="3861705"/>
            <a:ext cx="2289175" cy="2959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u="sng" baseline="34722" sz="18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4722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f</a:t>
            </a:r>
            <a:r>
              <a:rPr dirty="0" u="sng" baseline="34722" sz="1800" spc="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4722" sz="1800" spc="22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u="sng" baseline="34722" sz="1800" spc="-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baseline="34722" sz="1800">
                <a:latin typeface="Times New Roman"/>
                <a:cs typeface="Times New Roman"/>
              </a:rPr>
              <a:t> </a:t>
            </a:r>
            <a:r>
              <a:rPr dirty="0" baseline="34722" sz="1800" spc="-135">
                <a:latin typeface="Times New Roman"/>
                <a:cs typeface="Times New Roman"/>
              </a:rPr>
              <a:t> </a:t>
            </a:r>
            <a:r>
              <a:rPr dirty="0" baseline="-4761" sz="2625" spc="-284">
                <a:latin typeface="Symbol"/>
                <a:cs typeface="Symbol"/>
              </a:rPr>
              <a:t></a:t>
            </a:r>
            <a:r>
              <a:rPr dirty="0" baseline="-4761" sz="2625" spc="-172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</a:t>
            </a:r>
            <a:r>
              <a:rPr dirty="0" baseline="-4761" sz="2625" spc="-284">
                <a:latin typeface="Symbol"/>
                <a:cs typeface="Symbol"/>
              </a:rPr>
              <a:t></a:t>
            </a:r>
            <a:r>
              <a:rPr dirty="0" baseline="-4761" sz="2625" spc="-2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u="sng" baseline="34722" sz="18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4722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baseline="34722" sz="1800" spc="209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D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4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056219" y="3643028"/>
            <a:ext cx="16897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34645" algn="l"/>
                <a:tab pos="1534795" algn="l"/>
              </a:tabLst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066920" y="4053394"/>
            <a:ext cx="16992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35915" algn="l"/>
                <a:tab pos="1544320" algn="l"/>
              </a:tabLst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01700" y="4430369"/>
            <a:ext cx="590740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fractional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notice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difference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ordinary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single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3978577" y="5042258"/>
            <a:ext cx="169545" cy="0"/>
          </a:xfrm>
          <a:custGeom>
            <a:avLst/>
            <a:gdLst/>
            <a:ahLst/>
            <a:cxnLst/>
            <a:rect l="l" t="t" r="r" b="b"/>
            <a:pathLst>
              <a:path w="169545" h="0">
                <a:moveTo>
                  <a:pt x="0" y="0"/>
                </a:moveTo>
                <a:lnTo>
                  <a:pt x="16924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4121206" y="5452627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481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5249533" y="5452627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4481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 txBox="1"/>
          <p:nvPr/>
        </p:nvSpPr>
        <p:spPr>
          <a:xfrm>
            <a:off x="4354091" y="5325630"/>
            <a:ext cx="1441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&amp;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537595" y="5429215"/>
            <a:ext cx="6476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664353" y="5429215"/>
            <a:ext cx="6476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979080" y="5034254"/>
            <a:ext cx="1695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1872994" y="4879148"/>
            <a:ext cx="2297430" cy="67564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20"/>
              </a:spcBef>
              <a:tabLst>
                <a:tab pos="944244" algn="l"/>
                <a:tab pos="1623695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	</a:t>
            </a:r>
            <a:r>
              <a:rPr dirty="0" baseline="4629" sz="1800">
                <a:latin typeface="Symbol"/>
                <a:cs typeface="Symbol"/>
              </a:rPr>
              <a:t>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baseline="6944" sz="1800" spc="142">
                <a:latin typeface="Symbol"/>
                <a:cs typeface="Symbol"/>
              </a:rPr>
              <a:t>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04">
                <a:latin typeface="Times New Roman"/>
                <a:cs typeface="Times New Roman"/>
              </a:rPr>
              <a:t> </a:t>
            </a:r>
            <a:r>
              <a:rPr dirty="0" baseline="39351" sz="1800" i="1">
                <a:latin typeface="Times New Roman"/>
                <a:cs typeface="Times New Roman"/>
              </a:rPr>
              <a:t>df</a:t>
            </a:r>
            <a:endParaRPr baseline="39351" sz="180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137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805111" y="5325490"/>
            <a:ext cx="1765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3459072" y="5289517"/>
            <a:ext cx="82423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75">
                <a:latin typeface="Times New Roman"/>
                <a:cs typeface="Times New Roman"/>
              </a:rPr>
              <a:t> </a:t>
            </a:r>
            <a:r>
              <a:rPr dirty="0" baseline="39351" sz="1800" spc="-22">
                <a:latin typeface="Symbol"/>
                <a:cs typeface="Symbol"/>
              </a:rPr>
              <a:t></a:t>
            </a:r>
            <a:r>
              <a:rPr dirty="0" baseline="39351" sz="1800" i="1">
                <a:latin typeface="Times New Roman"/>
                <a:cs typeface="Times New Roman"/>
              </a:rPr>
              <a:t>f</a:t>
            </a:r>
            <a:endParaRPr baseline="39351" sz="18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4581435" y="5289515"/>
            <a:ext cx="829944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75">
                <a:latin typeface="Times New Roman"/>
                <a:cs typeface="Times New Roman"/>
              </a:rPr>
              <a:t> </a:t>
            </a:r>
            <a:r>
              <a:rPr dirty="0" baseline="39351" sz="1800" spc="-22">
                <a:latin typeface="Symbol"/>
                <a:cs typeface="Symbol"/>
              </a:rPr>
              <a:t></a:t>
            </a:r>
            <a:r>
              <a:rPr dirty="0" baseline="39351" sz="1800" i="1">
                <a:latin typeface="Times New Roman"/>
                <a:cs typeface="Times New Roman"/>
              </a:rPr>
              <a:t>f</a:t>
            </a:r>
            <a:endParaRPr baseline="39351" sz="18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4119437" y="5444515"/>
            <a:ext cx="12941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139190" algn="l"/>
              </a:tabLst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53" name="object 5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42759" y="7176102"/>
            <a:ext cx="193674" cy="195262"/>
          </a:xfrm>
          <a:prstGeom prst="rect">
            <a:avLst/>
          </a:prstGeom>
        </p:spPr>
      </p:pic>
      <p:sp>
        <p:nvSpPr>
          <p:cNvPr id="54" name="object 54"/>
          <p:cNvSpPr txBox="1"/>
          <p:nvPr/>
        </p:nvSpPr>
        <p:spPr>
          <a:xfrm>
            <a:off x="889000" y="5820239"/>
            <a:ext cx="5978525" cy="18268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 marR="17780">
              <a:lnSpc>
                <a:spcPct val="1098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now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work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examples.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5">
                <a:latin typeface="Calibri"/>
                <a:cs typeface="Calibri"/>
              </a:rPr>
              <a:t> working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 keep in</a:t>
            </a:r>
            <a:r>
              <a:rPr dirty="0" sz="1100">
                <a:latin typeface="Calibri"/>
                <a:cs typeface="Calibri"/>
              </a:rPr>
              <a:t> mind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pay</a:t>
            </a:r>
            <a:r>
              <a:rPr dirty="0" sz="1100">
                <a:latin typeface="Calibri"/>
                <a:cs typeface="Calibri"/>
              </a:rPr>
              <a:t> very </a:t>
            </a:r>
            <a:r>
              <a:rPr dirty="0" sz="1100" spc="-5">
                <a:latin typeface="Calibri"/>
                <a:cs typeface="Calibri"/>
              </a:rPr>
              <a:t>close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attention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respect to.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treat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 </a:t>
            </a:r>
            <a:r>
              <a:rPr dirty="0" sz="1100" spc="-5">
                <a:latin typeface="Calibri"/>
                <a:cs typeface="Calibri"/>
              </a:rPr>
              <a:t>proceed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of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single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can</a:t>
            </a:r>
            <a:r>
              <a:rPr dirty="0" sz="1100" spc="-5">
                <a:latin typeface="Calibri"/>
                <a:cs typeface="Calibri"/>
              </a:rPr>
              <a:t> remember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</a:t>
            </a:r>
            <a:r>
              <a:rPr dirty="0" sz="1100">
                <a:latin typeface="Calibri"/>
                <a:cs typeface="Calibri"/>
              </a:rPr>
              <a:t>much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single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00">
              <a:latin typeface="Calibri"/>
              <a:cs typeface="Calibri"/>
            </a:endParaRPr>
          </a:p>
          <a:p>
            <a:pPr marL="96520">
              <a:lnSpc>
                <a:spcPct val="100000"/>
              </a:lnSpc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1</a:t>
            </a:r>
            <a:r>
              <a:rPr dirty="0" sz="1200" spc="335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functions.</a:t>
            </a:r>
            <a:endParaRPr sz="1100">
              <a:latin typeface="Calibri"/>
              <a:cs typeface="Calibri"/>
            </a:endParaRPr>
          </a:p>
          <a:p>
            <a:pPr marL="553720">
              <a:lnSpc>
                <a:spcPct val="100000"/>
              </a:lnSpc>
            </a:pPr>
            <a:r>
              <a:rPr dirty="0" baseline="5050" sz="1650" b="1">
                <a:latin typeface="Times New Roman"/>
                <a:cs typeface="Times New Roman"/>
              </a:rPr>
              <a:t>(a)</a:t>
            </a:r>
            <a:r>
              <a:rPr dirty="0" baseline="5050" sz="1650" b="1">
                <a:latin typeface="Times New Roman"/>
                <a:cs typeface="Times New Roman"/>
              </a:rPr>
              <a:t>  </a:t>
            </a:r>
            <a:r>
              <a:rPr dirty="0" baseline="5050" sz="1650" spc="-179" b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47619" sz="1050" spc="-7">
                <a:latin typeface="Times New Roman"/>
                <a:cs typeface="Times New Roman"/>
              </a:rPr>
              <a:t>4</a:t>
            </a:r>
            <a:r>
              <a:rPr dirty="0" baseline="47619" sz="1050">
                <a:latin typeface="Times New Roman"/>
                <a:cs typeface="Times New Roman"/>
              </a:rPr>
              <a:t> </a:t>
            </a:r>
            <a:r>
              <a:rPr dirty="0" baseline="47619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6  </a:t>
            </a:r>
            <a:r>
              <a:rPr dirty="0" baseline="4629" sz="1800" spc="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44" i="1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10</a:t>
            </a:r>
            <a:endParaRPr baseline="4629" sz="1800">
              <a:latin typeface="Times New Roman"/>
              <a:cs typeface="Times New Roman"/>
            </a:endParaRPr>
          </a:p>
          <a:p>
            <a:pPr marL="553720">
              <a:lnSpc>
                <a:spcPct val="100000"/>
              </a:lnSpc>
              <a:spcBef>
                <a:spcPts val="115"/>
              </a:spcBef>
            </a:pPr>
            <a:r>
              <a:rPr dirty="0" baseline="5050" sz="1650" b="1">
                <a:latin typeface="Times New Roman"/>
                <a:cs typeface="Times New Roman"/>
              </a:rPr>
              <a:t>(</a:t>
            </a:r>
            <a:r>
              <a:rPr dirty="0" baseline="5050" sz="1650" spc="-7" b="1">
                <a:latin typeface="Times New Roman"/>
                <a:cs typeface="Times New Roman"/>
              </a:rPr>
              <a:t>b</a:t>
            </a:r>
            <a:r>
              <a:rPr dirty="0" baseline="5050" sz="1650" b="1">
                <a:latin typeface="Times New Roman"/>
                <a:cs typeface="Times New Roman"/>
              </a:rPr>
              <a:t>)</a:t>
            </a:r>
            <a:r>
              <a:rPr dirty="0" baseline="5050" sz="1650" b="1">
                <a:latin typeface="Times New Roman"/>
                <a:cs typeface="Times New Roman"/>
              </a:rPr>
              <a:t> </a:t>
            </a:r>
            <a:r>
              <a:rPr dirty="0" baseline="5050" sz="1650" spc="-60" b="1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w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-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10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112" i="1">
                <a:latin typeface="Times New Roman"/>
                <a:cs typeface="Times New Roman"/>
              </a:rPr>
              <a:t>y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-89">
                <a:latin typeface="Times New Roman"/>
                <a:cs typeface="Times New Roman"/>
              </a:rPr>
              <a:t> </a:t>
            </a:r>
            <a:r>
              <a:rPr dirty="0" baseline="4629" sz="1800" spc="89" i="1">
                <a:latin typeface="Times New Roman"/>
                <a:cs typeface="Times New Roman"/>
              </a:rPr>
              <a:t>z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52">
                <a:latin typeface="Times New Roman"/>
                <a:cs typeface="Times New Roman"/>
              </a:rPr>
              <a:t>3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7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t</a:t>
            </a:r>
            <a:r>
              <a:rPr dirty="0" baseline="4629" sz="1800" spc="-15">
                <a:latin typeface="Times New Roman"/>
                <a:cs typeface="Times New Roman"/>
              </a:rPr>
              <a:t>a</a:t>
            </a:r>
            <a:r>
              <a:rPr dirty="0" baseline="4629" sz="1800">
                <a:latin typeface="Times New Roman"/>
                <a:cs typeface="Times New Roman"/>
              </a:rPr>
              <a:t>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2854214" y="7874062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5" h="0">
                <a:moveTo>
                  <a:pt x="0" y="0"/>
                </a:moveTo>
                <a:lnTo>
                  <a:pt x="121046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56" name="object 5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18134" y="7744755"/>
            <a:ext cx="236934" cy="181188"/>
          </a:xfrm>
          <a:prstGeom prst="rect">
            <a:avLst/>
          </a:prstGeom>
        </p:spPr>
      </p:pic>
      <p:sp>
        <p:nvSpPr>
          <p:cNvPr id="57" name="object 57"/>
          <p:cNvSpPr txBox="1"/>
          <p:nvPr/>
        </p:nvSpPr>
        <p:spPr>
          <a:xfrm>
            <a:off x="2833574" y="7798482"/>
            <a:ext cx="16129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baseline="-26570" sz="1725" spc="89" i="1">
                <a:latin typeface="Times New Roman"/>
                <a:cs typeface="Times New Roman"/>
              </a:rPr>
              <a:t>t</a:t>
            </a:r>
            <a:r>
              <a:rPr dirty="0" sz="650" spc="6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1417834" y="7660920"/>
            <a:ext cx="1953895" cy="3117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25"/>
              </a:spcBef>
            </a:pPr>
            <a:r>
              <a:rPr dirty="0" sz="1100" b="1">
                <a:latin typeface="Times New Roman"/>
                <a:cs typeface="Times New Roman"/>
              </a:rPr>
              <a:t>(c)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-70" b="1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h</a:t>
            </a:r>
            <a:r>
              <a:rPr dirty="0" sz="1150" spc="-160" i="1">
                <a:latin typeface="Times New Roman"/>
                <a:cs typeface="Times New Roman"/>
              </a:rPr>
              <a:t> </a:t>
            </a:r>
            <a:r>
              <a:rPr dirty="0" baseline="-3584" sz="2325" spc="-7">
                <a:latin typeface="Symbol"/>
                <a:cs typeface="Symbol"/>
              </a:rPr>
              <a:t></a:t>
            </a:r>
            <a:r>
              <a:rPr dirty="0" sz="1150" spc="35" i="1">
                <a:latin typeface="Times New Roman"/>
                <a:cs typeface="Times New Roman"/>
              </a:rPr>
              <a:t>s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t</a:t>
            </a:r>
            <a:r>
              <a:rPr dirty="0" sz="1150" spc="-15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05" i="1">
                <a:latin typeface="Times New Roman"/>
                <a:cs typeface="Times New Roman"/>
              </a:rPr>
              <a:t>t</a:t>
            </a:r>
            <a:r>
              <a:rPr dirty="0" baseline="47008" sz="975" spc="30">
                <a:latin typeface="Times New Roman"/>
                <a:cs typeface="Times New Roman"/>
              </a:rPr>
              <a:t>7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5">
                <a:latin typeface="Times New Roman"/>
                <a:cs typeface="Times New Roman"/>
              </a:rPr>
              <a:t> </a:t>
            </a:r>
            <a:r>
              <a:rPr dirty="0" sz="1150" spc="-5">
                <a:latin typeface="Times New Roman"/>
                <a:cs typeface="Times New Roman"/>
              </a:rPr>
              <a:t>l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4504" sz="2775" spc="-165">
                <a:latin typeface="Symbol"/>
                <a:cs typeface="Symbol"/>
              </a:rPr>
              <a:t></a:t>
            </a:r>
            <a:r>
              <a:rPr dirty="0" sz="1150" spc="80" i="1">
                <a:latin typeface="Times New Roman"/>
                <a:cs typeface="Times New Roman"/>
              </a:rPr>
              <a:t>s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r>
              <a:rPr dirty="0" baseline="-4504" sz="2775" spc="-41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125">
                <a:latin typeface="Times New Roman"/>
                <a:cs typeface="Times New Roman"/>
              </a:rPr>
              <a:t> </a:t>
            </a:r>
            <a:r>
              <a:rPr dirty="0" baseline="36231" sz="1725" spc="37">
                <a:latin typeface="Times New Roman"/>
                <a:cs typeface="Times New Roman"/>
              </a:rPr>
              <a:t>9</a:t>
            </a:r>
            <a:r>
              <a:rPr dirty="0" baseline="36231" sz="1725" spc="19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5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7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97">
                <a:latin typeface="Times New Roman"/>
                <a:cs typeface="Times New Roman"/>
              </a:rPr>
              <a:t> </a:t>
            </a:r>
            <a:r>
              <a:rPr dirty="0" sz="1150" spc="80" i="1">
                <a:latin typeface="Times New Roman"/>
                <a:cs typeface="Times New Roman"/>
              </a:rPr>
              <a:t>s</a:t>
            </a:r>
            <a:r>
              <a:rPr dirty="0" baseline="47008" sz="975" spc="30">
                <a:latin typeface="Times New Roman"/>
                <a:cs typeface="Times New Roman"/>
              </a:rPr>
              <a:t>4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1443288" y="8160450"/>
            <a:ext cx="18415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b="1">
                <a:latin typeface="Times New Roman"/>
                <a:cs typeface="Times New Roman"/>
              </a:rPr>
              <a:t>(</a:t>
            </a:r>
            <a:r>
              <a:rPr dirty="0" sz="1100" spc="-5" b="1">
                <a:latin typeface="Times New Roman"/>
                <a:cs typeface="Times New Roman"/>
              </a:rPr>
              <a:t>d)</a:t>
            </a:r>
            <a:endParaRPr sz="11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2592514" y="8278304"/>
            <a:ext cx="93345" cy="0"/>
          </a:xfrm>
          <a:custGeom>
            <a:avLst/>
            <a:gdLst/>
            <a:ahLst/>
            <a:cxnLst/>
            <a:rect l="l" t="t" r="r" b="b"/>
            <a:pathLst>
              <a:path w="93344" h="0">
                <a:moveTo>
                  <a:pt x="0" y="0"/>
                </a:moveTo>
                <a:lnTo>
                  <a:pt x="92868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 txBox="1"/>
          <p:nvPr/>
        </p:nvSpPr>
        <p:spPr>
          <a:xfrm>
            <a:off x="2485355" y="8192723"/>
            <a:ext cx="31940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baseline="-27777" sz="1800" i="1">
                <a:latin typeface="Times New Roman"/>
                <a:cs typeface="Times New Roman"/>
              </a:rPr>
              <a:t>x</a:t>
            </a:r>
            <a:r>
              <a:rPr dirty="0" baseline="-27777" sz="1800" spc="-89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510755" y="8287666"/>
            <a:ext cx="26860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19685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1680494" y="8116294"/>
            <a:ext cx="157353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87">
                <a:latin typeface="Times New Roman"/>
                <a:cs typeface="Times New Roman"/>
              </a:rPr>
              <a:t>s</a:t>
            </a:r>
            <a:r>
              <a:rPr dirty="0" baseline="34722" sz="1800">
                <a:latin typeface="Symbol"/>
                <a:cs typeface="Symbol"/>
              </a:rPr>
              <a:t></a:t>
            </a:r>
            <a:r>
              <a:rPr dirty="0" baseline="34722" sz="1800" spc="-52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4</a:t>
            </a:r>
            <a:r>
              <a:rPr dirty="0" baseline="39351" sz="1800" spc="-12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Symbol"/>
                <a:cs typeface="Symbol"/>
              </a:rPr>
              <a:t></a:t>
            </a:r>
            <a:r>
              <a:rPr dirty="0" baseline="34722" sz="1800" spc="-270">
                <a:latin typeface="Times New Roman"/>
                <a:cs typeface="Times New Roman"/>
              </a:rPr>
              <a:t> </a:t>
            </a:r>
            <a:r>
              <a:rPr dirty="0" baseline="4629" sz="1800" spc="104" b="1">
                <a:latin typeface="Times New Roman"/>
                <a:cs typeface="Times New Roman"/>
              </a:rPr>
              <a:t>e</a:t>
            </a:r>
            <a:r>
              <a:rPr dirty="0" baseline="44444" sz="1125" spc="60" i="1">
                <a:latin typeface="Times New Roman"/>
                <a:cs typeface="Times New Roman"/>
              </a:rPr>
              <a:t>x</a:t>
            </a:r>
            <a:r>
              <a:rPr dirty="0" baseline="87962" sz="900">
                <a:latin typeface="Times New Roman"/>
                <a:cs typeface="Times New Roman"/>
              </a:rPr>
              <a:t>2</a:t>
            </a:r>
            <a:r>
              <a:rPr dirty="0" baseline="87962" sz="900" spc="-75">
                <a:latin typeface="Times New Roman"/>
                <a:cs typeface="Times New Roman"/>
              </a:rPr>
              <a:t> </a:t>
            </a:r>
            <a:r>
              <a:rPr dirty="0" baseline="44444" sz="1125" spc="112" i="1">
                <a:latin typeface="Times New Roman"/>
                <a:cs typeface="Times New Roman"/>
              </a:rPr>
              <a:t>y</a:t>
            </a:r>
            <a:r>
              <a:rPr dirty="0" baseline="44444" sz="1125" spc="44">
                <a:latin typeface="Symbol"/>
                <a:cs typeface="Symbol"/>
              </a:rPr>
              <a:t></a:t>
            </a:r>
            <a:r>
              <a:rPr dirty="0" baseline="44444" sz="1125" spc="30">
                <a:latin typeface="Times New Roman"/>
                <a:cs typeface="Times New Roman"/>
              </a:rPr>
              <a:t>5</a:t>
            </a:r>
            <a:r>
              <a:rPr dirty="0" baseline="44444" sz="1125" spc="-127">
                <a:latin typeface="Times New Roman"/>
                <a:cs typeface="Times New Roman"/>
              </a:rPr>
              <a:t> </a:t>
            </a:r>
            <a:r>
              <a:rPr dirty="0" baseline="44444" sz="1125" spc="44" i="1">
                <a:latin typeface="Times New Roman"/>
                <a:cs typeface="Times New Roman"/>
              </a:rPr>
              <a:t>y</a:t>
            </a:r>
            <a:r>
              <a:rPr dirty="0" baseline="87962" sz="900">
                <a:latin typeface="Times New Roman"/>
                <a:cs typeface="Times New Roman"/>
              </a:rPr>
              <a:t>3</a:t>
            </a:r>
            <a:endParaRPr baseline="87962" sz="9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986015" y="8654324"/>
            <a:ext cx="49085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914400" y="6961631"/>
            <a:ext cx="5943600" cy="1903730"/>
          </a:xfrm>
          <a:custGeom>
            <a:avLst/>
            <a:gdLst/>
            <a:ahLst/>
            <a:cxnLst/>
            <a:rect l="l" t="t" r="r" b="b"/>
            <a:pathLst>
              <a:path w="5943600" h="1903729">
                <a:moveTo>
                  <a:pt x="5943600" y="6108"/>
                </a:moveTo>
                <a:lnTo>
                  <a:pt x="5937504" y="6108"/>
                </a:lnTo>
                <a:lnTo>
                  <a:pt x="5937504" y="1897380"/>
                </a:lnTo>
                <a:lnTo>
                  <a:pt x="6096" y="1897380"/>
                </a:lnTo>
                <a:lnTo>
                  <a:pt x="6096" y="6108"/>
                </a:lnTo>
                <a:lnTo>
                  <a:pt x="0" y="6108"/>
                </a:lnTo>
                <a:lnTo>
                  <a:pt x="0" y="1897380"/>
                </a:lnTo>
                <a:lnTo>
                  <a:pt x="0" y="1903476"/>
                </a:lnTo>
                <a:lnTo>
                  <a:pt x="6096" y="1903476"/>
                </a:lnTo>
                <a:lnTo>
                  <a:pt x="5937504" y="1903476"/>
                </a:lnTo>
                <a:lnTo>
                  <a:pt x="5943600" y="1903476"/>
                </a:lnTo>
                <a:lnTo>
                  <a:pt x="5943600" y="1897380"/>
                </a:lnTo>
                <a:lnTo>
                  <a:pt x="5943600" y="6108"/>
                </a:lnTo>
                <a:close/>
              </a:path>
              <a:path w="5943600" h="1903729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6096" y="6096"/>
                </a:lnTo>
                <a:lnTo>
                  <a:pt x="5937504" y="609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2865" y="8324967"/>
            <a:ext cx="2742565" cy="187960"/>
          </a:xfrm>
          <a:custGeom>
            <a:avLst/>
            <a:gdLst/>
            <a:ahLst/>
            <a:cxnLst/>
            <a:rect l="l" t="t" r="r" b="b"/>
            <a:pathLst>
              <a:path w="2742565" h="187959">
                <a:moveTo>
                  <a:pt x="2709335" y="6"/>
                </a:moveTo>
                <a:lnTo>
                  <a:pt x="33162" y="6"/>
                </a:lnTo>
                <a:lnTo>
                  <a:pt x="8290" y="41752"/>
                </a:lnTo>
                <a:lnTo>
                  <a:pt x="0" y="93800"/>
                </a:lnTo>
                <a:lnTo>
                  <a:pt x="8290" y="145849"/>
                </a:lnTo>
                <a:lnTo>
                  <a:pt x="33162" y="187595"/>
                </a:lnTo>
                <a:lnTo>
                  <a:pt x="2709335" y="187595"/>
                </a:lnTo>
                <a:lnTo>
                  <a:pt x="2734207" y="145849"/>
                </a:lnTo>
                <a:lnTo>
                  <a:pt x="2742497" y="93800"/>
                </a:lnTo>
                <a:lnTo>
                  <a:pt x="2734207" y="41752"/>
                </a:lnTo>
                <a:lnTo>
                  <a:pt x="2709335" y="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52865" y="6986913"/>
            <a:ext cx="2340610" cy="187960"/>
          </a:xfrm>
          <a:custGeom>
            <a:avLst/>
            <a:gdLst/>
            <a:ahLst/>
            <a:cxnLst/>
            <a:rect l="l" t="t" r="r" b="b"/>
            <a:pathLst>
              <a:path w="2340610" h="187959">
                <a:moveTo>
                  <a:pt x="2307017" y="-6"/>
                </a:moveTo>
                <a:lnTo>
                  <a:pt x="33162" y="-6"/>
                </a:lnTo>
                <a:lnTo>
                  <a:pt x="8290" y="41743"/>
                </a:lnTo>
                <a:lnTo>
                  <a:pt x="0" y="93795"/>
                </a:lnTo>
                <a:lnTo>
                  <a:pt x="8290" y="145846"/>
                </a:lnTo>
                <a:lnTo>
                  <a:pt x="33162" y="187595"/>
                </a:lnTo>
                <a:lnTo>
                  <a:pt x="2307017" y="187595"/>
                </a:lnTo>
                <a:lnTo>
                  <a:pt x="2331889" y="145846"/>
                </a:lnTo>
                <a:lnTo>
                  <a:pt x="2340180" y="93795"/>
                </a:lnTo>
                <a:lnTo>
                  <a:pt x="2331889" y="41743"/>
                </a:lnTo>
                <a:lnTo>
                  <a:pt x="2307017" y="-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53072" y="4938621"/>
            <a:ext cx="652145" cy="187960"/>
          </a:xfrm>
          <a:custGeom>
            <a:avLst/>
            <a:gdLst/>
            <a:ahLst/>
            <a:cxnLst/>
            <a:rect l="l" t="t" r="r" b="b"/>
            <a:pathLst>
              <a:path w="652144" h="187960">
                <a:moveTo>
                  <a:pt x="618644" y="-2"/>
                </a:moveTo>
                <a:lnTo>
                  <a:pt x="33162" y="-2"/>
                </a:lnTo>
                <a:lnTo>
                  <a:pt x="8290" y="41746"/>
                </a:lnTo>
                <a:lnTo>
                  <a:pt x="0" y="93797"/>
                </a:lnTo>
                <a:lnTo>
                  <a:pt x="8290" y="145847"/>
                </a:lnTo>
                <a:lnTo>
                  <a:pt x="33162" y="187596"/>
                </a:lnTo>
                <a:lnTo>
                  <a:pt x="618644" y="187596"/>
                </a:lnTo>
                <a:lnTo>
                  <a:pt x="643516" y="145847"/>
                </a:lnTo>
                <a:lnTo>
                  <a:pt x="651807" y="93797"/>
                </a:lnTo>
                <a:lnTo>
                  <a:pt x="643516" y="41746"/>
                </a:lnTo>
                <a:lnTo>
                  <a:pt x="618644" y="-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952931" y="4571415"/>
            <a:ext cx="5739130" cy="372110"/>
          </a:xfrm>
          <a:custGeom>
            <a:avLst/>
            <a:gdLst/>
            <a:ahLst/>
            <a:cxnLst/>
            <a:rect l="l" t="t" r="r" b="b"/>
            <a:pathLst>
              <a:path w="5739130" h="372110">
                <a:moveTo>
                  <a:pt x="5738622" y="278180"/>
                </a:moveTo>
                <a:lnTo>
                  <a:pt x="5730329" y="226123"/>
                </a:lnTo>
                <a:lnTo>
                  <a:pt x="5705449" y="184378"/>
                </a:lnTo>
                <a:lnTo>
                  <a:pt x="3926865" y="184378"/>
                </a:lnTo>
                <a:lnTo>
                  <a:pt x="3949814" y="145859"/>
                </a:lnTo>
                <a:lnTo>
                  <a:pt x="3958107" y="93802"/>
                </a:lnTo>
                <a:lnTo>
                  <a:pt x="3949814" y="41744"/>
                </a:lnTo>
                <a:lnTo>
                  <a:pt x="3924947" y="0"/>
                </a:lnTo>
                <a:lnTo>
                  <a:pt x="33159" y="0"/>
                </a:lnTo>
                <a:lnTo>
                  <a:pt x="8280" y="41744"/>
                </a:lnTo>
                <a:lnTo>
                  <a:pt x="0" y="93802"/>
                </a:lnTo>
                <a:lnTo>
                  <a:pt x="8280" y="145859"/>
                </a:lnTo>
                <a:lnTo>
                  <a:pt x="33159" y="187604"/>
                </a:lnTo>
                <a:lnTo>
                  <a:pt x="1337183" y="187604"/>
                </a:lnTo>
                <a:lnTo>
                  <a:pt x="1314234" y="226123"/>
                </a:lnTo>
                <a:lnTo>
                  <a:pt x="1305953" y="278180"/>
                </a:lnTo>
                <a:lnTo>
                  <a:pt x="1314234" y="330225"/>
                </a:lnTo>
                <a:lnTo>
                  <a:pt x="1339113" y="371970"/>
                </a:lnTo>
                <a:lnTo>
                  <a:pt x="5705449" y="371970"/>
                </a:lnTo>
                <a:lnTo>
                  <a:pt x="5730329" y="330225"/>
                </a:lnTo>
                <a:lnTo>
                  <a:pt x="5738622" y="27818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952868" y="3117278"/>
            <a:ext cx="5657850" cy="370840"/>
          </a:xfrm>
          <a:custGeom>
            <a:avLst/>
            <a:gdLst/>
            <a:ahLst/>
            <a:cxnLst/>
            <a:rect l="l" t="t" r="r" b="b"/>
            <a:pathLst>
              <a:path w="5657850" h="370839">
                <a:moveTo>
                  <a:pt x="5657316" y="93802"/>
                </a:moveTo>
                <a:lnTo>
                  <a:pt x="5649023" y="41757"/>
                </a:lnTo>
                <a:lnTo>
                  <a:pt x="5624144" y="0"/>
                </a:lnTo>
                <a:lnTo>
                  <a:pt x="33159" y="0"/>
                </a:lnTo>
                <a:lnTo>
                  <a:pt x="8293" y="41757"/>
                </a:lnTo>
                <a:lnTo>
                  <a:pt x="0" y="93802"/>
                </a:lnTo>
                <a:lnTo>
                  <a:pt x="8293" y="145846"/>
                </a:lnTo>
                <a:lnTo>
                  <a:pt x="31737" y="185216"/>
                </a:lnTo>
                <a:lnTo>
                  <a:pt x="8293" y="224586"/>
                </a:lnTo>
                <a:lnTo>
                  <a:pt x="0" y="276631"/>
                </a:lnTo>
                <a:lnTo>
                  <a:pt x="8293" y="328676"/>
                </a:lnTo>
                <a:lnTo>
                  <a:pt x="33159" y="370420"/>
                </a:lnTo>
                <a:lnTo>
                  <a:pt x="3323831" y="370420"/>
                </a:lnTo>
                <a:lnTo>
                  <a:pt x="3348710" y="328676"/>
                </a:lnTo>
                <a:lnTo>
                  <a:pt x="3356991" y="276631"/>
                </a:lnTo>
                <a:lnTo>
                  <a:pt x="3348710" y="224586"/>
                </a:lnTo>
                <a:lnTo>
                  <a:pt x="3326663" y="187591"/>
                </a:lnTo>
                <a:lnTo>
                  <a:pt x="5624144" y="187591"/>
                </a:lnTo>
                <a:lnTo>
                  <a:pt x="5649023" y="145846"/>
                </a:lnTo>
                <a:lnTo>
                  <a:pt x="5657316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952868" y="2379789"/>
            <a:ext cx="5653405" cy="556895"/>
          </a:xfrm>
          <a:custGeom>
            <a:avLst/>
            <a:gdLst/>
            <a:ahLst/>
            <a:cxnLst/>
            <a:rect l="l" t="t" r="r" b="b"/>
            <a:pathLst>
              <a:path w="5653405" h="556894">
                <a:moveTo>
                  <a:pt x="5652846" y="93789"/>
                </a:moveTo>
                <a:lnTo>
                  <a:pt x="5644566" y="41744"/>
                </a:lnTo>
                <a:lnTo>
                  <a:pt x="5619686" y="0"/>
                </a:lnTo>
                <a:lnTo>
                  <a:pt x="4202709" y="0"/>
                </a:lnTo>
                <a:lnTo>
                  <a:pt x="4177830" y="41744"/>
                </a:lnTo>
                <a:lnTo>
                  <a:pt x="4169537" y="93789"/>
                </a:lnTo>
                <a:lnTo>
                  <a:pt x="4177830" y="145846"/>
                </a:lnTo>
                <a:lnTo>
                  <a:pt x="4200779" y="184365"/>
                </a:lnTo>
                <a:lnTo>
                  <a:pt x="33159" y="184365"/>
                </a:lnTo>
                <a:lnTo>
                  <a:pt x="8293" y="226110"/>
                </a:lnTo>
                <a:lnTo>
                  <a:pt x="0" y="278168"/>
                </a:lnTo>
                <a:lnTo>
                  <a:pt x="8293" y="330212"/>
                </a:lnTo>
                <a:lnTo>
                  <a:pt x="32194" y="370357"/>
                </a:lnTo>
                <a:lnTo>
                  <a:pt x="8293" y="410489"/>
                </a:lnTo>
                <a:lnTo>
                  <a:pt x="0" y="462534"/>
                </a:lnTo>
                <a:lnTo>
                  <a:pt x="8293" y="514591"/>
                </a:lnTo>
                <a:lnTo>
                  <a:pt x="33159" y="556336"/>
                </a:lnTo>
                <a:lnTo>
                  <a:pt x="5139982" y="556336"/>
                </a:lnTo>
                <a:lnTo>
                  <a:pt x="5164848" y="514591"/>
                </a:lnTo>
                <a:lnTo>
                  <a:pt x="5173142" y="462534"/>
                </a:lnTo>
                <a:lnTo>
                  <a:pt x="5164848" y="410489"/>
                </a:lnTo>
                <a:lnTo>
                  <a:pt x="5139982" y="368731"/>
                </a:lnTo>
                <a:lnTo>
                  <a:pt x="4645088" y="368731"/>
                </a:lnTo>
                <a:lnTo>
                  <a:pt x="4668050" y="330212"/>
                </a:lnTo>
                <a:lnTo>
                  <a:pt x="4676330" y="278168"/>
                </a:lnTo>
                <a:lnTo>
                  <a:pt x="4668050" y="226110"/>
                </a:lnTo>
                <a:lnTo>
                  <a:pt x="4645088" y="187591"/>
                </a:lnTo>
                <a:lnTo>
                  <a:pt x="5619686" y="187591"/>
                </a:lnTo>
                <a:lnTo>
                  <a:pt x="5644566" y="145846"/>
                </a:lnTo>
                <a:lnTo>
                  <a:pt x="5652846" y="93789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621861" y="2012577"/>
            <a:ext cx="3608070" cy="187960"/>
          </a:xfrm>
          <a:custGeom>
            <a:avLst/>
            <a:gdLst/>
            <a:ahLst/>
            <a:cxnLst/>
            <a:rect l="l" t="t" r="r" b="b"/>
            <a:pathLst>
              <a:path w="3608070" h="187960">
                <a:moveTo>
                  <a:pt x="3574325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4"/>
                </a:lnTo>
                <a:lnTo>
                  <a:pt x="8290" y="145843"/>
                </a:lnTo>
                <a:lnTo>
                  <a:pt x="33162" y="187589"/>
                </a:lnTo>
                <a:lnTo>
                  <a:pt x="3574325" y="187589"/>
                </a:lnTo>
                <a:lnTo>
                  <a:pt x="3599196" y="145843"/>
                </a:lnTo>
                <a:lnTo>
                  <a:pt x="3607487" y="93794"/>
                </a:lnTo>
                <a:lnTo>
                  <a:pt x="3599196" y="41746"/>
                </a:lnTo>
                <a:lnTo>
                  <a:pt x="3574325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9" name="object 9"/>
          <p:cNvGrpSpPr/>
          <p:nvPr/>
        </p:nvGrpSpPr>
        <p:grpSpPr>
          <a:xfrm>
            <a:off x="952835" y="949288"/>
            <a:ext cx="5474970" cy="612775"/>
            <a:chOff x="952835" y="949288"/>
            <a:chExt cx="5474970" cy="612775"/>
          </a:xfrm>
        </p:grpSpPr>
        <p:sp>
          <p:nvSpPr>
            <p:cNvPr id="10" name="object 10"/>
            <p:cNvSpPr/>
            <p:nvPr/>
          </p:nvSpPr>
          <p:spPr>
            <a:xfrm>
              <a:off x="952830" y="1189659"/>
              <a:ext cx="5474970" cy="372110"/>
            </a:xfrm>
            <a:custGeom>
              <a:avLst/>
              <a:gdLst/>
              <a:ahLst/>
              <a:cxnLst/>
              <a:rect l="l" t="t" r="r" b="b"/>
              <a:pathLst>
                <a:path w="5474970" h="372109">
                  <a:moveTo>
                    <a:pt x="5474525" y="93802"/>
                  </a:moveTo>
                  <a:lnTo>
                    <a:pt x="5466232" y="41744"/>
                  </a:lnTo>
                  <a:lnTo>
                    <a:pt x="5441353" y="0"/>
                  </a:lnTo>
                  <a:lnTo>
                    <a:pt x="330301" y="0"/>
                  </a:lnTo>
                  <a:lnTo>
                    <a:pt x="305435" y="41744"/>
                  </a:lnTo>
                  <a:lnTo>
                    <a:pt x="297141" y="93802"/>
                  </a:lnTo>
                  <a:lnTo>
                    <a:pt x="305435" y="145846"/>
                  </a:lnTo>
                  <a:lnTo>
                    <a:pt x="328383" y="184378"/>
                  </a:lnTo>
                  <a:lnTo>
                    <a:pt x="33159" y="184378"/>
                  </a:lnTo>
                  <a:lnTo>
                    <a:pt x="8293" y="226123"/>
                  </a:lnTo>
                  <a:lnTo>
                    <a:pt x="0" y="278180"/>
                  </a:lnTo>
                  <a:lnTo>
                    <a:pt x="8293" y="330225"/>
                  </a:lnTo>
                  <a:lnTo>
                    <a:pt x="33159" y="371970"/>
                  </a:lnTo>
                  <a:lnTo>
                    <a:pt x="1189786" y="371970"/>
                  </a:lnTo>
                  <a:lnTo>
                    <a:pt x="1214653" y="330225"/>
                  </a:lnTo>
                  <a:lnTo>
                    <a:pt x="1222946" y="278180"/>
                  </a:lnTo>
                  <a:lnTo>
                    <a:pt x="1214653" y="226123"/>
                  </a:lnTo>
                  <a:lnTo>
                    <a:pt x="1191691" y="187591"/>
                  </a:lnTo>
                  <a:lnTo>
                    <a:pt x="5441353" y="187591"/>
                  </a:lnTo>
                  <a:lnTo>
                    <a:pt x="5466232" y="145846"/>
                  </a:lnTo>
                  <a:lnTo>
                    <a:pt x="5474525" y="9380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11" name="object 1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171589" y="949288"/>
              <a:ext cx="193675" cy="195264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947927" y="898097"/>
            <a:ext cx="125730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5050" sz="1650" b="1">
                <a:latin typeface="Calibri"/>
                <a:cs typeface="Calibri"/>
              </a:rPr>
              <a:t>(</a:t>
            </a:r>
            <a:r>
              <a:rPr dirty="0" baseline="5050" sz="1650" spc="-7" b="1">
                <a:latin typeface="Calibri"/>
                <a:cs typeface="Calibri"/>
              </a:rPr>
              <a:t>a</a:t>
            </a:r>
            <a:r>
              <a:rPr dirty="0" baseline="5050" sz="1650" b="1">
                <a:latin typeface="Calibri"/>
                <a:cs typeface="Calibri"/>
              </a:rPr>
              <a:t>)</a:t>
            </a:r>
            <a:r>
              <a:rPr dirty="0" baseline="5050" sz="1650" b="1">
                <a:latin typeface="Calibri"/>
                <a:cs typeface="Calibri"/>
              </a:rPr>
              <a:t>  </a:t>
            </a:r>
            <a:r>
              <a:rPr dirty="0" baseline="5050" sz="1650" spc="-135" b="1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4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6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273971" y="934204"/>
            <a:ext cx="3803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40" i="1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Symbol"/>
                <a:cs typeface="Symbol"/>
              </a:rPr>
              <a:t></a:t>
            </a:r>
            <a:r>
              <a:rPr dirty="0" sz="1200" spc="20">
                <a:latin typeface="Times New Roman"/>
                <a:cs typeface="Times New Roman"/>
              </a:rPr>
              <a:t>10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73297" y="1164480"/>
            <a:ext cx="543369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first 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treated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respect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599658" y="1534015"/>
            <a:ext cx="36957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06070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255674" y="1566644"/>
            <a:ext cx="698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526723" y="1675809"/>
            <a:ext cx="64769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473317" y="1570672"/>
            <a:ext cx="80327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208915" algn="l"/>
              </a:tabLst>
            </a:pPr>
            <a:r>
              <a:rPr dirty="0" sz="1200" i="1">
                <a:latin typeface="Times New Roman"/>
                <a:cs typeface="Times New Roman"/>
              </a:rPr>
              <a:t>f	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sz="1200" spc="5">
                <a:latin typeface="Times New Roman"/>
                <a:cs typeface="Times New Roman"/>
              </a:rPr>
              <a:t>,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4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4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73334" y="1987391"/>
            <a:ext cx="5800090" cy="9461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8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case. 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zero.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constant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 to </a:t>
            </a:r>
            <a:r>
              <a:rPr dirty="0" sz="1100">
                <a:latin typeface="Calibri"/>
                <a:cs typeface="Calibri"/>
              </a:rPr>
              <a:t> zero.</a:t>
            </a:r>
            <a:r>
              <a:rPr dirty="0" sz="1100" spc="2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reason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differentiated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zero.</a:t>
            </a:r>
            <a:r>
              <a:rPr dirty="0" sz="1100" spc="26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Remember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going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treat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-5">
                <a:latin typeface="Calibri"/>
                <a:cs typeface="Calibri"/>
              </a:rPr>
              <a:t> 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means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treated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hence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0" name="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947650" y="3880809"/>
            <a:ext cx="216891" cy="219641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973334" y="3093631"/>
            <a:ext cx="5616575" cy="77660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 marR="5080">
              <a:lnSpc>
                <a:spcPct val="109500"/>
              </a:lnSpc>
              <a:spcBef>
                <a:spcPts val="9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derivative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respect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treat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constants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involves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’s and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zero,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 derivative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respect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algn="ctr" marL="553720">
              <a:lnSpc>
                <a:spcPct val="100000"/>
              </a:lnSpc>
              <a:spcBef>
                <a:spcPts val="140"/>
              </a:spcBef>
            </a:pP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364615" y="3861104"/>
            <a:ext cx="64769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061598" y="3888682"/>
            <a:ext cx="93345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307227" y="3720411"/>
            <a:ext cx="615950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22527" y="4212849"/>
            <a:ext cx="5800090" cy="2199640"/>
          </a:xfrm>
          <a:prstGeom prst="rect">
            <a:avLst/>
          </a:prstGeom>
        </p:spPr>
        <p:txBody>
          <a:bodyPr wrap="square" lIns="0" tIns="7429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585"/>
              </a:spcBef>
            </a:pPr>
            <a:r>
              <a:rPr dirty="0" baseline="5050" sz="1650" b="1">
                <a:latin typeface="Calibri"/>
                <a:cs typeface="Calibri"/>
              </a:rPr>
              <a:t>(</a:t>
            </a:r>
            <a:r>
              <a:rPr dirty="0" baseline="5050" sz="1650" spc="-7" b="1">
                <a:latin typeface="Calibri"/>
                <a:cs typeface="Calibri"/>
              </a:rPr>
              <a:t>b</a:t>
            </a:r>
            <a:r>
              <a:rPr dirty="0" baseline="5050" sz="1650" b="1">
                <a:latin typeface="Calibri"/>
                <a:cs typeface="Calibri"/>
              </a:rPr>
              <a:t>)</a:t>
            </a:r>
            <a:r>
              <a:rPr dirty="0" baseline="5050" sz="1650" b="1">
                <a:latin typeface="Calibri"/>
                <a:cs typeface="Calibri"/>
              </a:rPr>
              <a:t> </a:t>
            </a:r>
            <a:r>
              <a:rPr dirty="0" baseline="5050" sz="1650" spc="-75" b="1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w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-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10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112" i="1">
                <a:latin typeface="Times New Roman"/>
                <a:cs typeface="Times New Roman"/>
              </a:rPr>
              <a:t>y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-89">
                <a:latin typeface="Times New Roman"/>
                <a:cs typeface="Times New Roman"/>
              </a:rPr>
              <a:t> </a:t>
            </a:r>
            <a:r>
              <a:rPr dirty="0" baseline="4629" sz="1800" spc="89" i="1">
                <a:latin typeface="Times New Roman"/>
                <a:cs typeface="Times New Roman"/>
              </a:rPr>
              <a:t>z</a:t>
            </a:r>
            <a:r>
              <a:rPr dirty="0" baseline="51587" sz="1050" spc="-7">
                <a:latin typeface="Times New Roman"/>
                <a:cs typeface="Times New Roman"/>
              </a:rPr>
              <a:t>3</a:t>
            </a:r>
            <a:r>
              <a:rPr dirty="0" baseline="51587" sz="1050">
                <a:latin typeface="Times New Roman"/>
                <a:cs typeface="Times New Roman"/>
              </a:rPr>
              <a:t> </a:t>
            </a:r>
            <a:r>
              <a:rPr dirty="0" baseline="51587" sz="1050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52">
                <a:latin typeface="Times New Roman"/>
                <a:cs typeface="Times New Roman"/>
              </a:rPr>
              <a:t>3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7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t</a:t>
            </a:r>
            <a:r>
              <a:rPr dirty="0" baseline="4629" sz="1800" spc="-15">
                <a:latin typeface="Times New Roman"/>
                <a:cs typeface="Times New Roman"/>
              </a:rPr>
              <a:t>a</a:t>
            </a:r>
            <a:r>
              <a:rPr dirty="0" baseline="4629" sz="1800">
                <a:latin typeface="Times New Roman"/>
                <a:cs typeface="Times New Roman"/>
              </a:rPr>
              <a:t>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63500" marR="55880">
              <a:lnSpc>
                <a:spcPct val="109700"/>
              </a:lnSpc>
              <a:spcBef>
                <a:spcPts val="220"/>
              </a:spcBef>
            </a:pP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>
                <a:latin typeface="Calibri"/>
                <a:cs typeface="Calibri"/>
              </a:rPr>
              <a:t> got</a:t>
            </a:r>
            <a:r>
              <a:rPr dirty="0" sz="1100" spc="-5">
                <a:latin typeface="Calibri"/>
                <a:cs typeface="Calibri"/>
              </a:rPr>
              <a:t> three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compute.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Let’s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>
                <a:latin typeface="Calibri"/>
                <a:cs typeface="Calibri"/>
              </a:rPr>
              <a:t> with </a:t>
            </a:r>
            <a:r>
              <a:rPr dirty="0" sz="1100" spc="-5">
                <a:latin typeface="Calibri"/>
                <a:cs typeface="Calibri"/>
              </a:rPr>
              <a:t>respect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differentiating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respect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treat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’s as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 and</a:t>
            </a:r>
            <a:r>
              <a:rPr dirty="0" sz="1100">
                <a:latin typeface="Calibri"/>
                <a:cs typeface="Calibri"/>
              </a:rPr>
              <a:t> fourth</a:t>
            </a:r>
            <a:r>
              <a:rPr dirty="0" sz="1100" spc="-5">
                <a:latin typeface="Calibri"/>
                <a:cs typeface="Calibri"/>
              </a:rPr>
              <a:t> terms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 </a:t>
            </a:r>
            <a:r>
              <a:rPr dirty="0" sz="1100">
                <a:latin typeface="Calibri"/>
                <a:cs typeface="Calibri"/>
              </a:rPr>
              <a:t> involve </a:t>
            </a:r>
            <a:r>
              <a:rPr dirty="0" sz="1100" spc="-10" i="1">
                <a:latin typeface="Calibri"/>
                <a:cs typeface="Calibri"/>
              </a:rPr>
              <a:t>y</a:t>
            </a:r>
            <a:r>
              <a:rPr dirty="0" sz="1100" spc="-10">
                <a:latin typeface="Calibri"/>
                <a:cs typeface="Calibri"/>
              </a:rPr>
              <a:t>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>
                <a:latin typeface="Calibri"/>
                <a:cs typeface="Calibri"/>
              </a:rPr>
              <a:t>’s.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63500" marR="115570">
              <a:lnSpc>
                <a:spcPct val="10950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contains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’s and</a:t>
            </a:r>
            <a:r>
              <a:rPr dirty="0" sz="1100">
                <a:latin typeface="Calibri"/>
                <a:cs typeface="Calibri"/>
              </a:rPr>
              <a:t> so 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thought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multiplicative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term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differentiated 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 </a:t>
            </a:r>
            <a:r>
              <a:rPr dirty="0" sz="1100">
                <a:latin typeface="Calibri"/>
                <a:cs typeface="Calibri"/>
              </a:rPr>
              <a:t> term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3302866" y="6625649"/>
            <a:ext cx="186690" cy="0"/>
          </a:xfrm>
          <a:custGeom>
            <a:avLst/>
            <a:gdLst/>
            <a:ahLst/>
            <a:cxnLst/>
            <a:rect l="l" t="t" r="r" b="b"/>
            <a:pathLst>
              <a:path w="186689" h="0">
                <a:moveTo>
                  <a:pt x="0" y="0"/>
                </a:moveTo>
                <a:lnTo>
                  <a:pt x="186522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 txBox="1"/>
          <p:nvPr/>
        </p:nvSpPr>
        <p:spPr>
          <a:xfrm>
            <a:off x="3271941" y="6499762"/>
            <a:ext cx="93281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baseline="36231" sz="1725" spc="15">
                <a:latin typeface="Symbol"/>
                <a:cs typeface="Symbol"/>
              </a:rPr>
              <a:t></a:t>
            </a:r>
            <a:r>
              <a:rPr dirty="0" baseline="36231" sz="1725" spc="52" i="1">
                <a:latin typeface="Times New Roman"/>
                <a:cs typeface="Times New Roman"/>
              </a:rPr>
              <a:t>w</a:t>
            </a:r>
            <a:r>
              <a:rPr dirty="0" baseline="36231" sz="1725" spc="82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00">
                <a:latin typeface="Times New Roman"/>
                <a:cs typeface="Times New Roman"/>
              </a:rPr>
              <a:t>2</a:t>
            </a:r>
            <a:r>
              <a:rPr dirty="0" sz="1150" spc="10" i="1">
                <a:latin typeface="Times New Roman"/>
                <a:cs typeface="Times New Roman"/>
              </a:rPr>
              <a:t>x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43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311687" y="6617672"/>
            <a:ext cx="16764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1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73327" y="6963275"/>
            <a:ext cx="5726430" cy="76009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just" marL="12700" marR="5080">
              <a:lnSpc>
                <a:spcPct val="109700"/>
              </a:lnSpc>
              <a:spcBef>
                <a:spcPts val="90"/>
              </a:spcBef>
            </a:pPr>
            <a:r>
              <a:rPr dirty="0" sz="1100">
                <a:latin typeface="Calibri"/>
                <a:cs typeface="Calibri"/>
              </a:rPr>
              <a:t>Let’s </a:t>
            </a:r>
            <a:r>
              <a:rPr dirty="0" sz="1100" spc="-5">
                <a:latin typeface="Calibri"/>
                <a:cs typeface="Calibri"/>
              </a:rPr>
              <a:t>now differentiate with respect to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 case all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’s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’s will be treated as constants.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 means the </a:t>
            </a:r>
            <a:r>
              <a:rPr dirty="0" sz="1100" spc="-5">
                <a:latin typeface="Calibri"/>
                <a:cs typeface="Calibri"/>
              </a:rPr>
              <a:t>third term will differentiate to zero since it contains </a:t>
            </a:r>
            <a:r>
              <a:rPr dirty="0" sz="1100">
                <a:latin typeface="Calibri"/>
                <a:cs typeface="Calibri"/>
              </a:rPr>
              <a:t>only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’s </a:t>
            </a:r>
            <a:r>
              <a:rPr dirty="0" sz="1100" spc="-5">
                <a:latin typeface="Calibri"/>
                <a:cs typeface="Calibri"/>
              </a:rPr>
              <a:t>while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’s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 term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’s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second term will be treated as multiplicative constants.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respect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2807511" y="7938257"/>
            <a:ext cx="186690" cy="0"/>
          </a:xfrm>
          <a:custGeom>
            <a:avLst/>
            <a:gdLst/>
            <a:ahLst/>
            <a:cxnLst/>
            <a:rect l="l" t="t" r="r" b="b"/>
            <a:pathLst>
              <a:path w="186689" h="0">
                <a:moveTo>
                  <a:pt x="0" y="0"/>
                </a:moveTo>
                <a:lnTo>
                  <a:pt x="186111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 txBox="1"/>
          <p:nvPr/>
        </p:nvSpPr>
        <p:spPr>
          <a:xfrm>
            <a:off x="2776571" y="7775145"/>
            <a:ext cx="191643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baseline="39351" sz="1800" spc="-22">
                <a:latin typeface="Symbol"/>
                <a:cs typeface="Symbol"/>
              </a:rPr>
              <a:t></a:t>
            </a:r>
            <a:r>
              <a:rPr dirty="0" baseline="39351" sz="1800" i="1">
                <a:latin typeface="Times New Roman"/>
                <a:cs typeface="Times New Roman"/>
              </a:rPr>
              <a:t>w</a:t>
            </a:r>
            <a:r>
              <a:rPr dirty="0" baseline="39351" sz="1800" spc="6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47619" sz="1050" spc="-7">
                <a:latin typeface="Times New Roman"/>
                <a:cs typeface="Times New Roman"/>
              </a:rPr>
              <a:t>2</a:t>
            </a:r>
            <a:r>
              <a:rPr dirty="0" baseline="47619" sz="1050">
                <a:latin typeface="Times New Roman"/>
                <a:cs typeface="Times New Roman"/>
              </a:rPr>
              <a:t> </a:t>
            </a:r>
            <a:r>
              <a:rPr dirty="0" baseline="47619" sz="1050" spc="-4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20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4629" sz="1800" spc="97" i="1">
                <a:latin typeface="Times New Roman"/>
                <a:cs typeface="Times New Roman"/>
              </a:rPr>
              <a:t>z</a:t>
            </a:r>
            <a:r>
              <a:rPr dirty="0" baseline="47619" sz="1050" spc="-7">
                <a:latin typeface="Times New Roman"/>
                <a:cs typeface="Times New Roman"/>
              </a:rPr>
              <a:t>3</a:t>
            </a:r>
            <a:r>
              <a:rPr dirty="0" baseline="47619" sz="1050">
                <a:latin typeface="Times New Roman"/>
                <a:cs typeface="Times New Roman"/>
              </a:rPr>
              <a:t> </a:t>
            </a:r>
            <a:r>
              <a:rPr dirty="0" baseline="47619" sz="1050" spc="-7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135">
                <a:latin typeface="Times New Roman"/>
                <a:cs typeface="Times New Roman"/>
              </a:rPr>
              <a:t>8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 spc="-15">
                <a:latin typeface="Times New Roman"/>
                <a:cs typeface="Times New Roman"/>
              </a:rPr>
              <a:t>e</a:t>
            </a:r>
            <a:r>
              <a:rPr dirty="0" baseline="4629" sz="1800" spc="52">
                <a:latin typeface="Times New Roman"/>
                <a:cs typeface="Times New Roman"/>
              </a:rPr>
              <a:t>c</a:t>
            </a:r>
            <a:r>
              <a:rPr dirty="0" baseline="47619" sz="1050" spc="-7">
                <a:latin typeface="Times New Roman"/>
                <a:cs typeface="Times New Roman"/>
              </a:rPr>
              <a:t>2</a:t>
            </a:r>
            <a:r>
              <a:rPr dirty="0" baseline="47619" sz="1050" spc="104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815094" y="7930322"/>
            <a:ext cx="1676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73327" y="8299787"/>
            <a:ext cx="5608955" cy="579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Finally, let’s </a:t>
            </a:r>
            <a:r>
              <a:rPr dirty="0" sz="1100">
                <a:latin typeface="Calibri"/>
                <a:cs typeface="Calibri"/>
              </a:rPr>
              <a:t>get the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respect to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 </a:t>
            </a:r>
            <a:r>
              <a:rPr dirty="0" sz="1100">
                <a:latin typeface="Calibri"/>
                <a:cs typeface="Calibri"/>
              </a:rPr>
              <a:t>only one of the </a:t>
            </a:r>
            <a:r>
              <a:rPr dirty="0" sz="1100" spc="-5">
                <a:latin typeface="Calibri"/>
                <a:cs typeface="Calibri"/>
              </a:rPr>
              <a:t>terms involve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’s this will be 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only non-zero term in the derivative.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Also, the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’s in that term will </a:t>
            </a:r>
            <a:r>
              <a:rPr dirty="0" sz="1100">
                <a:latin typeface="Calibri"/>
                <a:cs typeface="Calibri"/>
              </a:rPr>
              <a:t>be </a:t>
            </a:r>
            <a:r>
              <a:rPr dirty="0" sz="1100" spc="-5">
                <a:latin typeface="Calibri"/>
                <a:cs typeface="Calibri"/>
              </a:rPr>
              <a:t>treated as multiplicative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respect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34"/>
          <p:cNvSpPr/>
          <p:nvPr/>
        </p:nvSpPr>
        <p:spPr>
          <a:xfrm>
            <a:off x="914400" y="914399"/>
            <a:ext cx="5943600" cy="7981315"/>
          </a:xfrm>
          <a:custGeom>
            <a:avLst/>
            <a:gdLst/>
            <a:ahLst/>
            <a:cxnLst/>
            <a:rect l="l" t="t" r="r" b="b"/>
            <a:pathLst>
              <a:path w="5943600" h="798131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7975079"/>
                </a:lnTo>
                <a:lnTo>
                  <a:pt x="6096" y="7975079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7975079"/>
                </a:lnTo>
                <a:lnTo>
                  <a:pt x="0" y="7981188"/>
                </a:lnTo>
                <a:lnTo>
                  <a:pt x="6096" y="7981188"/>
                </a:lnTo>
                <a:lnTo>
                  <a:pt x="5937504" y="7981188"/>
                </a:lnTo>
                <a:lnTo>
                  <a:pt x="5943600" y="7981188"/>
                </a:lnTo>
                <a:lnTo>
                  <a:pt x="5943600" y="797509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2931" y="6243053"/>
            <a:ext cx="5662295" cy="556895"/>
          </a:xfrm>
          <a:custGeom>
            <a:avLst/>
            <a:gdLst/>
            <a:ahLst/>
            <a:cxnLst/>
            <a:rect l="l" t="t" r="r" b="b"/>
            <a:pathLst>
              <a:path w="5662295" h="556895">
                <a:moveTo>
                  <a:pt x="5662295" y="93802"/>
                </a:moveTo>
                <a:lnTo>
                  <a:pt x="5654002" y="41757"/>
                </a:lnTo>
                <a:lnTo>
                  <a:pt x="5629135" y="0"/>
                </a:lnTo>
                <a:lnTo>
                  <a:pt x="33159" y="0"/>
                </a:lnTo>
                <a:lnTo>
                  <a:pt x="8280" y="41757"/>
                </a:lnTo>
                <a:lnTo>
                  <a:pt x="0" y="93802"/>
                </a:lnTo>
                <a:lnTo>
                  <a:pt x="8280" y="145846"/>
                </a:lnTo>
                <a:lnTo>
                  <a:pt x="32194" y="185991"/>
                </a:lnTo>
                <a:lnTo>
                  <a:pt x="8280" y="226123"/>
                </a:lnTo>
                <a:lnTo>
                  <a:pt x="0" y="278168"/>
                </a:lnTo>
                <a:lnTo>
                  <a:pt x="8280" y="330225"/>
                </a:lnTo>
                <a:lnTo>
                  <a:pt x="32194" y="370357"/>
                </a:lnTo>
                <a:lnTo>
                  <a:pt x="8280" y="410489"/>
                </a:lnTo>
                <a:lnTo>
                  <a:pt x="0" y="462546"/>
                </a:lnTo>
                <a:lnTo>
                  <a:pt x="8280" y="514591"/>
                </a:lnTo>
                <a:lnTo>
                  <a:pt x="33159" y="556336"/>
                </a:lnTo>
                <a:lnTo>
                  <a:pt x="1155141" y="556336"/>
                </a:lnTo>
                <a:lnTo>
                  <a:pt x="1180007" y="514591"/>
                </a:lnTo>
                <a:lnTo>
                  <a:pt x="1188300" y="462546"/>
                </a:lnTo>
                <a:lnTo>
                  <a:pt x="1180007" y="410489"/>
                </a:lnTo>
                <a:lnTo>
                  <a:pt x="1157058" y="371970"/>
                </a:lnTo>
                <a:lnTo>
                  <a:pt x="5411914" y="371970"/>
                </a:lnTo>
                <a:lnTo>
                  <a:pt x="5436781" y="330225"/>
                </a:lnTo>
                <a:lnTo>
                  <a:pt x="5445074" y="278168"/>
                </a:lnTo>
                <a:lnTo>
                  <a:pt x="5436781" y="226123"/>
                </a:lnTo>
                <a:lnTo>
                  <a:pt x="5413819" y="187591"/>
                </a:lnTo>
                <a:lnTo>
                  <a:pt x="5629135" y="187591"/>
                </a:lnTo>
                <a:lnTo>
                  <a:pt x="5654002" y="145846"/>
                </a:lnTo>
                <a:lnTo>
                  <a:pt x="5662295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371502" y="2811143"/>
            <a:ext cx="4322445" cy="187960"/>
          </a:xfrm>
          <a:custGeom>
            <a:avLst/>
            <a:gdLst/>
            <a:ahLst/>
            <a:cxnLst/>
            <a:rect l="l" t="t" r="r" b="b"/>
            <a:pathLst>
              <a:path w="4322445" h="187960">
                <a:moveTo>
                  <a:pt x="4288961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4"/>
                </a:lnTo>
                <a:lnTo>
                  <a:pt x="8290" y="145842"/>
                </a:lnTo>
                <a:lnTo>
                  <a:pt x="33162" y="187589"/>
                </a:lnTo>
                <a:lnTo>
                  <a:pt x="4288961" y="187589"/>
                </a:lnTo>
                <a:lnTo>
                  <a:pt x="4313832" y="145842"/>
                </a:lnTo>
                <a:lnTo>
                  <a:pt x="4322123" y="93794"/>
                </a:lnTo>
                <a:lnTo>
                  <a:pt x="4313832" y="41746"/>
                </a:lnTo>
                <a:lnTo>
                  <a:pt x="4288961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952847" y="2071952"/>
            <a:ext cx="3348354" cy="187960"/>
          </a:xfrm>
          <a:custGeom>
            <a:avLst/>
            <a:gdLst/>
            <a:ahLst/>
            <a:cxnLst/>
            <a:rect l="l" t="t" r="r" b="b"/>
            <a:pathLst>
              <a:path w="3348354" h="187960">
                <a:moveTo>
                  <a:pt x="3315133" y="1"/>
                </a:moveTo>
                <a:lnTo>
                  <a:pt x="33163" y="1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3" y="187595"/>
                </a:lnTo>
                <a:lnTo>
                  <a:pt x="3315133" y="187595"/>
                </a:lnTo>
                <a:lnTo>
                  <a:pt x="3340004" y="145848"/>
                </a:lnTo>
                <a:lnTo>
                  <a:pt x="3348295" y="93798"/>
                </a:lnTo>
                <a:lnTo>
                  <a:pt x="3340004" y="41748"/>
                </a:lnTo>
                <a:lnTo>
                  <a:pt x="3315133" y="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6033349" y="1887579"/>
            <a:ext cx="701675" cy="187960"/>
          </a:xfrm>
          <a:custGeom>
            <a:avLst/>
            <a:gdLst/>
            <a:ahLst/>
            <a:cxnLst/>
            <a:rect l="l" t="t" r="r" b="b"/>
            <a:pathLst>
              <a:path w="701675" h="187960">
                <a:moveTo>
                  <a:pt x="668357" y="2"/>
                </a:moveTo>
                <a:lnTo>
                  <a:pt x="33160" y="2"/>
                </a:lnTo>
                <a:lnTo>
                  <a:pt x="8287" y="41749"/>
                </a:lnTo>
                <a:lnTo>
                  <a:pt x="-3" y="93799"/>
                </a:lnTo>
                <a:lnTo>
                  <a:pt x="8287" y="145849"/>
                </a:lnTo>
                <a:lnTo>
                  <a:pt x="33160" y="187597"/>
                </a:lnTo>
                <a:lnTo>
                  <a:pt x="668357" y="187597"/>
                </a:lnTo>
                <a:lnTo>
                  <a:pt x="693230" y="145849"/>
                </a:lnTo>
                <a:lnTo>
                  <a:pt x="701521" y="93799"/>
                </a:lnTo>
                <a:lnTo>
                  <a:pt x="693230" y="41749"/>
                </a:lnTo>
                <a:lnTo>
                  <a:pt x="668357" y="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3302868" y="1122745"/>
            <a:ext cx="186690" cy="0"/>
          </a:xfrm>
          <a:custGeom>
            <a:avLst/>
            <a:gdLst/>
            <a:ahLst/>
            <a:cxnLst/>
            <a:rect l="l" t="t" r="r" b="b"/>
            <a:pathLst>
              <a:path w="186689" h="0">
                <a:moveTo>
                  <a:pt x="0" y="0"/>
                </a:moveTo>
                <a:lnTo>
                  <a:pt x="186522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3271942" y="996854"/>
            <a:ext cx="92075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baseline="36231" sz="1725" spc="15">
                <a:latin typeface="Symbol"/>
                <a:cs typeface="Symbol"/>
              </a:rPr>
              <a:t></a:t>
            </a:r>
            <a:r>
              <a:rPr dirty="0" baseline="36231" sz="1725" spc="52" i="1">
                <a:latin typeface="Times New Roman"/>
                <a:cs typeface="Times New Roman"/>
              </a:rPr>
              <a:t>w</a:t>
            </a:r>
            <a:r>
              <a:rPr dirty="0" baseline="36231" sz="1725" spc="82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30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-75">
                <a:latin typeface="Times New Roman"/>
                <a:cs typeface="Times New Roman"/>
              </a:rPr>
              <a:t> </a:t>
            </a:r>
            <a:r>
              <a:rPr dirty="0" sz="1150" spc="105" i="1">
                <a:latin typeface="Times New Roman"/>
                <a:cs typeface="Times New Roman"/>
              </a:rPr>
              <a:t>z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314081" y="1114766"/>
            <a:ext cx="15938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1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66634" y="1535209"/>
            <a:ext cx="31559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52729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977040" y="1502534"/>
            <a:ext cx="277495" cy="3117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214629" algn="l"/>
              </a:tabLst>
            </a:pP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2379868" y="1697111"/>
            <a:ext cx="121285" cy="0"/>
          </a:xfrm>
          <a:custGeom>
            <a:avLst/>
            <a:gdLst/>
            <a:ahLst/>
            <a:cxnLst/>
            <a:rect l="l" t="t" r="r" b="b"/>
            <a:pathLst>
              <a:path w="121285" h="0">
                <a:moveTo>
                  <a:pt x="0" y="0"/>
                </a:moveTo>
                <a:lnTo>
                  <a:pt x="121046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43790" y="1567588"/>
            <a:ext cx="236934" cy="181486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759553" y="1567090"/>
            <a:ext cx="42037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362585" algn="l"/>
              </a:tabLst>
            </a:pPr>
            <a:r>
              <a:rPr dirty="0" sz="650" spc="20">
                <a:latin typeface="Times New Roman"/>
                <a:cs typeface="Times New Roman"/>
              </a:rPr>
              <a:t>7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640219" y="1567090"/>
            <a:ext cx="231775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7</a:t>
            </a:r>
            <a:r>
              <a:rPr dirty="0" sz="650" spc="20">
                <a:latin typeface="Times New Roman"/>
                <a:cs typeface="Times New Roman"/>
              </a:rPr>
              <a:t>     </a:t>
            </a:r>
            <a:r>
              <a:rPr dirty="0" sz="650" spc="-50">
                <a:latin typeface="Times New Roman"/>
                <a:cs typeface="Times New Roman"/>
              </a:rPr>
              <a:t> </a:t>
            </a:r>
            <a:r>
              <a:rPr dirty="0" sz="650" spc="20">
                <a:latin typeface="Times New Roman"/>
                <a:cs typeface="Times New Roman"/>
              </a:rPr>
              <a:t>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425113" y="1685193"/>
            <a:ext cx="698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389394" y="1475757"/>
            <a:ext cx="10160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Times New Roman"/>
                <a:cs typeface="Times New Roman"/>
              </a:rPr>
              <a:t>9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371931" y="1689126"/>
            <a:ext cx="6794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73327" y="1571025"/>
            <a:ext cx="184594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1291590" algn="l"/>
                <a:tab pos="1558290" algn="l"/>
                <a:tab pos="1773555" algn="l"/>
              </a:tabLst>
            </a:pPr>
            <a:r>
              <a:rPr dirty="0" sz="1100" b="1">
                <a:latin typeface="Calibri"/>
                <a:cs typeface="Calibri"/>
              </a:rPr>
              <a:t>(</a:t>
            </a:r>
            <a:r>
              <a:rPr dirty="0" sz="1100" spc="-10" b="1">
                <a:latin typeface="Calibri"/>
                <a:cs typeface="Calibri"/>
              </a:rPr>
              <a:t>c</a:t>
            </a:r>
            <a:r>
              <a:rPr dirty="0" sz="1100" b="1">
                <a:latin typeface="Calibri"/>
                <a:cs typeface="Calibri"/>
              </a:rPr>
              <a:t>)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70" b="1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h 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120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 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s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s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4512079" y="2398262"/>
            <a:ext cx="52705" cy="0"/>
          </a:xfrm>
          <a:custGeom>
            <a:avLst/>
            <a:gdLst/>
            <a:ahLst/>
            <a:cxnLst/>
            <a:rect l="l" t="t" r="r" b="b"/>
            <a:pathLst>
              <a:path w="52704" h="0">
                <a:moveTo>
                  <a:pt x="0" y="0"/>
                </a:moveTo>
                <a:lnTo>
                  <a:pt x="52502" y="0"/>
                </a:lnTo>
              </a:path>
            </a:pathLst>
          </a:custGeom>
          <a:ln w="3608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 txBox="1"/>
          <p:nvPr/>
        </p:nvSpPr>
        <p:spPr>
          <a:xfrm>
            <a:off x="4505346" y="2263261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47909" y="1862399"/>
            <a:ext cx="5793105" cy="13182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 marR="304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5">
                <a:latin typeface="Calibri"/>
                <a:cs typeface="Calibri"/>
              </a:rPr>
              <a:t> put 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detail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two.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 taking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derivative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help us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differentiation process.</a:t>
            </a:r>
            <a:endParaRPr sz="1100">
              <a:latin typeface="Calibri"/>
              <a:cs typeface="Calibri"/>
            </a:endParaRPr>
          </a:p>
          <a:p>
            <a:pPr algn="ctr" marR="238760">
              <a:lnSpc>
                <a:spcPct val="100000"/>
              </a:lnSpc>
              <a:spcBef>
                <a:spcPts val="420"/>
              </a:spcBef>
            </a:pPr>
            <a:r>
              <a:rPr dirty="0" sz="1200" i="1">
                <a:latin typeface="Times New Roman"/>
                <a:cs typeface="Times New Roman"/>
              </a:rPr>
              <a:t>h</a:t>
            </a:r>
            <a:r>
              <a:rPr dirty="0" sz="1200" spc="-170" i="1">
                <a:latin typeface="Times New Roman"/>
                <a:cs typeface="Times New Roman"/>
              </a:rPr>
              <a:t> </a:t>
            </a:r>
            <a:r>
              <a:rPr dirty="0" baseline="-3584" sz="2325" spc="-7">
                <a:latin typeface="Symbol"/>
                <a:cs typeface="Symbol"/>
              </a:rPr>
              <a:t></a:t>
            </a:r>
            <a:r>
              <a:rPr dirty="0" sz="1200" spc="20" i="1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95" i="1">
                <a:latin typeface="Times New Roman"/>
                <a:cs typeface="Times New Roman"/>
              </a:rPr>
              <a:t>t</a:t>
            </a:r>
            <a:r>
              <a:rPr dirty="0" baseline="43650" sz="1050" spc="-7">
                <a:latin typeface="Times New Roman"/>
                <a:cs typeface="Times New Roman"/>
              </a:rPr>
              <a:t>7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112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187">
                <a:latin typeface="Symbol"/>
                <a:cs typeface="Symbol"/>
              </a:rPr>
              <a:t></a:t>
            </a:r>
            <a:r>
              <a:rPr dirty="0" sz="1200" spc="65" i="1">
                <a:latin typeface="Times New Roman"/>
                <a:cs typeface="Times New Roman"/>
              </a:rPr>
              <a:t>s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9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43650" sz="1050" spc="-15">
                <a:latin typeface="Symbol"/>
                <a:cs typeface="Symbol"/>
              </a:rPr>
              <a:t>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s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31746" sz="1050" spc="-7">
                <a:latin typeface="Times New Roman"/>
                <a:cs typeface="Times New Roman"/>
              </a:rPr>
              <a:t>7</a:t>
            </a:r>
            <a:endParaRPr baseline="31746" sz="1050">
              <a:latin typeface="Times New Roman"/>
              <a:cs typeface="Times New Roman"/>
            </a:endParaRPr>
          </a:p>
          <a:p>
            <a:pPr marL="38100" marR="36195">
              <a:lnSpc>
                <a:spcPct val="110000"/>
              </a:lnSpc>
              <a:spcBef>
                <a:spcPts val="167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 using </a:t>
            </a:r>
            <a:r>
              <a:rPr dirty="0" sz="1100" i="1">
                <a:latin typeface="Calibri"/>
                <a:cs typeface="Calibri"/>
              </a:rPr>
              <a:t>s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t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“standard”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 </a:t>
            </a:r>
            <a:r>
              <a:rPr dirty="0" sz="1100">
                <a:latin typeface="Calibri"/>
                <a:cs typeface="Calibri"/>
              </a:rPr>
              <a:t>way.</a:t>
            </a:r>
            <a:r>
              <a:rPr dirty="0" sz="1100" spc="2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3003438" y="3424758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57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3913076" y="3424758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57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/>
          <p:nvPr/>
        </p:nvSpPr>
        <p:spPr>
          <a:xfrm>
            <a:off x="4383373" y="3424758"/>
            <a:ext cx="205740" cy="0"/>
          </a:xfrm>
          <a:custGeom>
            <a:avLst/>
            <a:gdLst/>
            <a:ahLst/>
            <a:cxnLst/>
            <a:rect l="l" t="t" r="r" b="b"/>
            <a:pathLst>
              <a:path w="205739" h="0">
                <a:moveTo>
                  <a:pt x="0" y="0"/>
                </a:moveTo>
                <a:lnTo>
                  <a:pt x="205581" y="0"/>
                </a:lnTo>
              </a:path>
            </a:pathLst>
          </a:custGeom>
          <a:ln w="757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4731829" y="3424758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57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/>
          <p:nvPr/>
        </p:nvSpPr>
        <p:spPr>
          <a:xfrm>
            <a:off x="2534333" y="3700263"/>
            <a:ext cx="316230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252729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647964" y="3667176"/>
            <a:ext cx="277495" cy="3155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4629" algn="l"/>
              </a:tabLst>
            </a:pPr>
            <a:r>
              <a:rPr dirty="0" sz="1900" spc="-240">
                <a:latin typeface="Symbol"/>
                <a:cs typeface="Symbol"/>
              </a:rPr>
              <a:t></a:t>
            </a:r>
            <a:r>
              <a:rPr dirty="0" sz="1900" spc="-240">
                <a:latin typeface="Times New Roman"/>
                <a:cs typeface="Times New Roman"/>
              </a:rPr>
              <a:t>	</a:t>
            </a:r>
            <a:r>
              <a:rPr dirty="0" sz="1900" spc="-240">
                <a:latin typeface="Symbol"/>
                <a:cs typeface="Symbol"/>
              </a:rPr>
              <a:t></a:t>
            </a:r>
            <a:endParaRPr sz="190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523345" y="3293294"/>
            <a:ext cx="18542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172085" algn="l"/>
              </a:tabLst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610314" y="3412851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432075" y="3732583"/>
            <a:ext cx="41846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61315" algn="l"/>
              </a:tabLst>
            </a:pPr>
            <a:r>
              <a:rPr dirty="0" sz="700" spc="-5">
                <a:latin typeface="Times New Roman"/>
                <a:cs typeface="Times New Roman"/>
              </a:rPr>
              <a:t>6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476789" y="3401291"/>
            <a:ext cx="5969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s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472824" y="3840579"/>
            <a:ext cx="5016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 i="1">
                <a:latin typeface="Times New Roman"/>
                <a:cs typeface="Times New Roman"/>
              </a:rPr>
              <a:t>t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342100" y="3200783"/>
            <a:ext cx="51371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5"/>
              </a:spcBef>
              <a:tabLst>
                <a:tab pos="398780" algn="l"/>
              </a:tabLst>
            </a:pPr>
            <a:r>
              <a:rPr dirty="0" sz="1200" spc="20">
                <a:latin typeface="Times New Roman"/>
                <a:cs typeface="Times New Roman"/>
              </a:rPr>
              <a:t>2</a:t>
            </a:r>
            <a:r>
              <a:rPr dirty="0" sz="1200" spc="20" i="1">
                <a:latin typeface="Times New Roman"/>
                <a:cs typeface="Times New Roman"/>
              </a:rPr>
              <a:t>t</a:t>
            </a:r>
            <a:r>
              <a:rPr dirty="0" baseline="43650" sz="1050" spc="30">
                <a:latin typeface="Times New Roman"/>
                <a:cs typeface="Times New Roman"/>
              </a:rPr>
              <a:t>7	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542469" y="3416766"/>
            <a:ext cx="467359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7719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s</a:t>
            </a:r>
            <a:r>
              <a:rPr dirty="0" sz="1200" spc="-5" i="1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444951" y="3416766"/>
            <a:ext cx="38354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9400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s</a:t>
            </a:r>
            <a:r>
              <a:rPr dirty="0" sz="1200" spc="-5" i="1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061909" y="3190021"/>
            <a:ext cx="180975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-35714" sz="1050" spc="-7">
                <a:latin typeface="Symbol"/>
                <a:cs typeface="Symbol"/>
              </a:rPr>
              <a:t></a:t>
            </a:r>
            <a:r>
              <a:rPr dirty="0" baseline="-35714" sz="1050" spc="-120"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812766" y="3190021"/>
            <a:ext cx="24892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05410">
              <a:lnSpc>
                <a:spcPts val="660"/>
              </a:lnSpc>
              <a:spcBef>
                <a:spcPts val="95"/>
              </a:spcBef>
            </a:pPr>
            <a:r>
              <a:rPr dirty="0" baseline="-35714" sz="1050" spc="-7">
                <a:latin typeface="Symbol"/>
                <a:cs typeface="Symbol"/>
              </a:rPr>
              <a:t></a:t>
            </a:r>
            <a:r>
              <a:rPr dirty="0" baseline="-35714" sz="1050" spc="-120"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ts val="1260"/>
              </a:lnSpc>
            </a:pPr>
            <a:r>
              <a:rPr dirty="0" baseline="-18518" sz="1800" spc="-7" i="1">
                <a:latin typeface="Times New Roman"/>
                <a:cs typeface="Times New Roman"/>
              </a:rPr>
              <a:t>s</a:t>
            </a:r>
            <a:r>
              <a:rPr dirty="0" baseline="-18518" sz="1800" spc="202" i="1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7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241671" y="3732547"/>
            <a:ext cx="11811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406936" y="3260979"/>
            <a:ext cx="571500" cy="26606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h </a:t>
            </a:r>
            <a:r>
              <a:rPr dirty="0" baseline="4629" sz="1800" spc="-165" i="1">
                <a:latin typeface="Times New Roman"/>
                <a:cs typeface="Times New Roman"/>
              </a:rPr>
              <a:t> </a:t>
            </a:r>
            <a:r>
              <a:rPr dirty="0" sz="1550" spc="-5">
                <a:latin typeface="Symbol"/>
                <a:cs typeface="Symbol"/>
              </a:rPr>
              <a:t></a:t>
            </a:r>
            <a:r>
              <a:rPr dirty="0" baseline="4629" sz="1800" spc="22" i="1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170091" y="3297216"/>
            <a:ext cx="28956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95" i="1">
                <a:latin typeface="Times New Roman"/>
                <a:cs typeface="Times New Roman"/>
              </a:rPr>
              <a:t>t</a:t>
            </a:r>
            <a:r>
              <a:rPr dirty="0" baseline="43650" sz="1050" spc="-7">
                <a:latin typeface="Times New Roman"/>
                <a:cs typeface="Times New Roman"/>
              </a:rPr>
              <a:t>7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763018" y="3297216"/>
            <a:ext cx="979169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268605" algn="l"/>
                <a:tab pos="856615" algn="l"/>
              </a:tabLst>
            </a:pP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s</a:t>
            </a:r>
            <a:r>
              <a:rPr dirty="0" sz="1200" spc="229" i="1">
                <a:latin typeface="Times New Roman"/>
                <a:cs typeface="Times New Roman"/>
              </a:rPr>
              <a:t> </a:t>
            </a:r>
            <a:r>
              <a:rPr dirty="0" baseline="31746" sz="1050" spc="-7">
                <a:latin typeface="Times New Roman"/>
                <a:cs typeface="Times New Roman"/>
              </a:rPr>
              <a:t>7</a:t>
            </a:r>
            <a:r>
              <a:rPr dirty="0" baseline="31746" sz="1050" spc="42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441525" y="3338240"/>
            <a:ext cx="34798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75590" algn="l"/>
              </a:tabLst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2997889" y="3192361"/>
            <a:ext cx="1014094" cy="433705"/>
          </a:xfrm>
          <a:prstGeom prst="rect">
            <a:avLst/>
          </a:prstGeom>
        </p:spPr>
        <p:txBody>
          <a:bodyPr wrap="square" lIns="0" tIns="336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65"/>
              </a:spcBef>
              <a:tabLst>
                <a:tab pos="455930" algn="l"/>
                <a:tab pos="924560" algn="l"/>
              </a:tabLst>
            </a:pPr>
            <a:r>
              <a:rPr dirty="0" baseline="4629" sz="1800" spc="-22">
                <a:latin typeface="Symbol"/>
                <a:cs typeface="Symbol"/>
              </a:rPr>
              <a:t></a:t>
            </a:r>
            <a:r>
              <a:rPr dirty="0" baseline="4629" sz="1800" i="1">
                <a:latin typeface="Times New Roman"/>
                <a:cs typeface="Times New Roman"/>
              </a:rPr>
              <a:t>h	</a:t>
            </a: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baseline="4629" sz="1800" spc="52">
                <a:latin typeface="Times New Roman"/>
                <a:cs typeface="Times New Roman"/>
              </a:rPr>
              <a:t>2</a:t>
            </a:r>
            <a:r>
              <a:rPr dirty="0" baseline="4629" sz="1800" spc="-7" i="1">
                <a:latin typeface="Times New Roman"/>
                <a:cs typeface="Times New Roman"/>
              </a:rPr>
              <a:t>s</a:t>
            </a:r>
            <a:r>
              <a:rPr dirty="0" baseline="4629" sz="1800" spc="-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endParaRPr baseline="4629" sz="1800">
              <a:latin typeface="Times New Roman"/>
              <a:cs typeface="Times New Roman"/>
            </a:endParaRPr>
          </a:p>
          <a:p>
            <a:pPr marL="19685">
              <a:lnSpc>
                <a:spcPct val="100000"/>
              </a:lnSpc>
              <a:spcBef>
                <a:spcPts val="165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s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441525" y="3434368"/>
            <a:ext cx="34798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7559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986764" y="3640097"/>
            <a:ext cx="17589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sng" sz="1200" spc="-1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h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406936" y="3736535"/>
            <a:ext cx="184658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789940" algn="l"/>
                <a:tab pos="1529080" algn="l"/>
              </a:tabLst>
            </a:pPr>
            <a:r>
              <a:rPr dirty="0" sz="1200" i="1">
                <a:latin typeface="Times New Roman"/>
                <a:cs typeface="Times New Roman"/>
              </a:rPr>
              <a:t>h  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15" i="1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  </a:t>
            </a:r>
            <a:r>
              <a:rPr dirty="0" sz="1200" spc="-1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7</a:t>
            </a:r>
            <a:r>
              <a:rPr dirty="0" sz="1200" i="1">
                <a:latin typeface="Times New Roman"/>
                <a:cs typeface="Times New Roman"/>
              </a:rPr>
              <a:t>t </a:t>
            </a:r>
            <a:r>
              <a:rPr dirty="0" sz="1200" spc="110" i="1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 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s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5">
                <a:latin typeface="Times New Roman"/>
                <a:cs typeface="Times New Roman"/>
              </a:rPr>
              <a:t>7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999870" y="3856081"/>
            <a:ext cx="14160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973327" y="4220941"/>
            <a:ext cx="294576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natural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logarithms.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090682" y="4645446"/>
            <a:ext cx="17018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20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026059" y="4609631"/>
            <a:ext cx="32893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055816" y="4455347"/>
            <a:ext cx="1341120" cy="2933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u="sng" baseline="34722" sz="1800" spc="-1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722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d</a:t>
            </a:r>
            <a:r>
              <a:rPr dirty="0" u="sng" baseline="34722" sz="1800" spc="12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baseline="34722" sz="1800" spc="-202" i="1">
                <a:latin typeface="Times New Roman"/>
                <a:cs typeface="Times New Roman"/>
              </a:rPr>
              <a:t> </a:t>
            </a:r>
            <a:r>
              <a:rPr dirty="0" baseline="-3174" sz="2625" spc="-165">
                <a:latin typeface="Symbol"/>
                <a:cs typeface="Symbol"/>
              </a:rPr>
              <a:t>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g</a:t>
            </a:r>
            <a:r>
              <a:rPr dirty="0" sz="1200" spc="-95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200" spc="90" i="1">
                <a:latin typeface="Times New Roman"/>
                <a:cs typeface="Times New Roman"/>
              </a:rPr>
              <a:t>x</a:t>
            </a:r>
            <a:r>
              <a:rPr dirty="0" baseline="-3584" sz="2325" spc="-97">
                <a:latin typeface="Symbol"/>
                <a:cs typeface="Symbol"/>
              </a:rPr>
              <a:t></a:t>
            </a:r>
            <a:r>
              <a:rPr dirty="0" baseline="-3174" sz="2625" spc="-284">
                <a:latin typeface="Symbol"/>
                <a:cs typeface="Symbol"/>
              </a:rPr>
              <a:t></a:t>
            </a:r>
            <a:r>
              <a:rPr dirty="0" baseline="-3174" sz="2625" spc="-27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130">
                <a:latin typeface="Times New Roman"/>
                <a:cs typeface="Times New Roman"/>
              </a:rPr>
              <a:t> </a:t>
            </a:r>
            <a:r>
              <a:rPr dirty="0" u="sng" baseline="39351" sz="1800" spc="104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g</a:t>
            </a:r>
            <a:r>
              <a:rPr dirty="0" u="sng" baseline="41666" sz="1800" spc="14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</a:t>
            </a:r>
            <a:r>
              <a:rPr dirty="0" u="sng" baseline="26881" sz="2325" spc="-18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baseline="26881" sz="2325" spc="-34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9351" sz="1800" spc="13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baseline="26881" sz="2325" spc="-18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baseline="26881" sz="2325">
              <a:latin typeface="Symbol"/>
              <a:cs typeface="Symbo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312354" y="5131063"/>
            <a:ext cx="368300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0480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3" name="object 53"/>
          <p:cNvSpPr/>
          <p:nvPr/>
        </p:nvSpPr>
        <p:spPr>
          <a:xfrm>
            <a:off x="2118805" y="5292856"/>
            <a:ext cx="93345" cy="0"/>
          </a:xfrm>
          <a:custGeom>
            <a:avLst/>
            <a:gdLst/>
            <a:ahLst/>
            <a:cxnLst/>
            <a:rect l="l" t="t" r="r" b="b"/>
            <a:pathLst>
              <a:path w="93344" h="0">
                <a:moveTo>
                  <a:pt x="0" y="0"/>
                </a:moveTo>
                <a:lnTo>
                  <a:pt x="92868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 txBox="1"/>
          <p:nvPr/>
        </p:nvSpPr>
        <p:spPr>
          <a:xfrm>
            <a:off x="2122774" y="5284870"/>
            <a:ext cx="9334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346214" y="5150336"/>
            <a:ext cx="434340" cy="1454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750" spc="40" i="1">
                <a:latin typeface="Times New Roman"/>
                <a:cs typeface="Times New Roman"/>
              </a:rPr>
              <a:t>x</a:t>
            </a:r>
            <a:r>
              <a:rPr dirty="0" baseline="27777" sz="900">
                <a:latin typeface="Times New Roman"/>
                <a:cs typeface="Times New Roman"/>
              </a:rPr>
              <a:t>2</a:t>
            </a:r>
            <a:r>
              <a:rPr dirty="0" baseline="27777" sz="900" spc="-75">
                <a:latin typeface="Times New Roman"/>
                <a:cs typeface="Times New Roman"/>
              </a:rPr>
              <a:t> </a:t>
            </a:r>
            <a:r>
              <a:rPr dirty="0" sz="750" spc="75" i="1">
                <a:latin typeface="Times New Roman"/>
                <a:cs typeface="Times New Roman"/>
              </a:rPr>
              <a:t>y</a:t>
            </a:r>
            <a:r>
              <a:rPr dirty="0" sz="750" spc="30">
                <a:latin typeface="Symbol"/>
                <a:cs typeface="Symbol"/>
              </a:rPr>
              <a:t></a:t>
            </a:r>
            <a:r>
              <a:rPr dirty="0" sz="750" spc="20">
                <a:latin typeface="Times New Roman"/>
                <a:cs typeface="Times New Roman"/>
              </a:rPr>
              <a:t>5</a:t>
            </a:r>
            <a:r>
              <a:rPr dirty="0" sz="750" spc="-85">
                <a:latin typeface="Times New Roman"/>
                <a:cs typeface="Times New Roman"/>
              </a:rPr>
              <a:t> </a:t>
            </a:r>
            <a:r>
              <a:rPr dirty="0" sz="750" spc="30" i="1">
                <a:latin typeface="Times New Roman"/>
                <a:cs typeface="Times New Roman"/>
              </a:rPr>
              <a:t>y</a:t>
            </a:r>
            <a:r>
              <a:rPr dirty="0" baseline="27777" sz="900">
                <a:latin typeface="Times New Roman"/>
                <a:cs typeface="Times New Roman"/>
              </a:rPr>
              <a:t>3</a:t>
            </a:r>
            <a:endParaRPr baseline="27777" sz="9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024349" y="5083463"/>
            <a:ext cx="28130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</a:t>
            </a:r>
            <a:r>
              <a:rPr dirty="0" sz="1150" spc="-2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4</a:t>
            </a:r>
            <a:r>
              <a:rPr dirty="0" baseline="4830" sz="1725" spc="-97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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024350" y="5207375"/>
            <a:ext cx="28130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  <a:tabLst>
                <a:tab pos="209550" algn="l"/>
              </a:tabLst>
            </a:pPr>
            <a:r>
              <a:rPr dirty="0" sz="1150" spc="15">
                <a:latin typeface="Symbol"/>
                <a:cs typeface="Symbol"/>
              </a:rPr>
              <a:t></a:t>
            </a:r>
            <a:r>
              <a:rPr dirty="0" sz="1150" spc="15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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024350" y="5302178"/>
            <a:ext cx="28130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  <a:tabLst>
                <a:tab pos="209550" algn="l"/>
              </a:tabLst>
            </a:pPr>
            <a:r>
              <a:rPr dirty="0" sz="1150" spc="15">
                <a:latin typeface="Symbol"/>
                <a:cs typeface="Symbol"/>
              </a:rPr>
              <a:t></a:t>
            </a:r>
            <a:r>
              <a:rPr dirty="0" sz="1150" spc="15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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973327" y="5166859"/>
            <a:ext cx="141478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  <a:tabLst>
                <a:tab pos="1334135" algn="l"/>
              </a:tabLst>
            </a:pPr>
            <a:r>
              <a:rPr dirty="0" sz="1100" b="1">
                <a:latin typeface="Calibri"/>
                <a:cs typeface="Calibri"/>
              </a:rPr>
              <a:t>(</a:t>
            </a:r>
            <a:r>
              <a:rPr dirty="0" sz="1100" spc="-5" b="1">
                <a:latin typeface="Calibri"/>
                <a:cs typeface="Calibri"/>
              </a:rPr>
              <a:t>d</a:t>
            </a:r>
            <a:r>
              <a:rPr dirty="0" sz="1100" b="1">
                <a:latin typeface="Calibri"/>
                <a:cs typeface="Calibri"/>
              </a:rPr>
              <a:t>)</a:t>
            </a:r>
            <a:r>
              <a:rPr dirty="0" sz="1100" b="1">
                <a:latin typeface="Calibri"/>
                <a:cs typeface="Calibri"/>
              </a:rPr>
              <a:t>  </a:t>
            </a:r>
            <a:r>
              <a:rPr dirty="0" sz="1100" spc="-90" b="1">
                <a:latin typeface="Calibri"/>
                <a:cs typeface="Calibri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85" i="1">
                <a:latin typeface="Times New Roman"/>
                <a:cs typeface="Times New Roman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x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9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c</a:t>
            </a:r>
            <a:r>
              <a:rPr dirty="0" sz="1150" spc="25">
                <a:latin typeface="Times New Roman"/>
                <a:cs typeface="Times New Roman"/>
              </a:rPr>
              <a:t>o</a:t>
            </a:r>
            <a:r>
              <a:rPr dirty="0" sz="1150" spc="15">
                <a:latin typeface="Times New Roman"/>
                <a:cs typeface="Times New Roman"/>
              </a:rPr>
              <a:t>s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973395" y="5481911"/>
            <a:ext cx="5808980" cy="13150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can’t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product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same </a:t>
            </a:r>
            <a:r>
              <a:rPr dirty="0" sz="1100">
                <a:latin typeface="Calibri"/>
                <a:cs typeface="Calibri"/>
              </a:rPr>
              <a:t>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 </a:t>
            </a:r>
            <a:r>
              <a:rPr dirty="0" sz="1100" spc="-5">
                <a:latin typeface="Calibri"/>
                <a:cs typeface="Calibri"/>
              </a:rPr>
              <a:t>variable.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 which variable 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 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respect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191770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</a:t>
            </a:r>
            <a:r>
              <a:rPr dirty="0" sz="1100">
                <a:latin typeface="Calibri"/>
                <a:cs typeface="Calibri"/>
              </a:rPr>
              <a:t> with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cosine 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exponential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contain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involving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>
                <a:latin typeface="Calibri"/>
                <a:cs typeface="Calibri"/>
              </a:rPr>
              <a:t> so 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respect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2090337" y="6863195"/>
            <a:ext cx="368935" cy="2641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0543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2" name="object 62"/>
          <p:cNvSpPr/>
          <p:nvPr/>
        </p:nvSpPr>
        <p:spPr>
          <a:xfrm>
            <a:off x="2981057" y="7025779"/>
            <a:ext cx="93345" cy="0"/>
          </a:xfrm>
          <a:custGeom>
            <a:avLst/>
            <a:gdLst/>
            <a:ahLst/>
            <a:cxnLst/>
            <a:rect l="l" t="t" r="r" b="b"/>
            <a:pathLst>
              <a:path w="93344" h="0">
                <a:moveTo>
                  <a:pt x="0" y="0"/>
                </a:moveTo>
                <a:lnTo>
                  <a:pt x="92966" y="0"/>
                </a:lnTo>
              </a:path>
            </a:pathLst>
          </a:custGeom>
          <a:ln w="751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/>
          <p:nvPr/>
        </p:nvSpPr>
        <p:spPr>
          <a:xfrm>
            <a:off x="3356897" y="7025779"/>
            <a:ext cx="158115" cy="0"/>
          </a:xfrm>
          <a:custGeom>
            <a:avLst/>
            <a:gdLst/>
            <a:ahLst/>
            <a:cxnLst/>
            <a:rect l="l" t="t" r="r" b="b"/>
            <a:pathLst>
              <a:path w="158114" h="0">
                <a:moveTo>
                  <a:pt x="0" y="0"/>
                </a:moveTo>
                <a:lnTo>
                  <a:pt x="157725" y="0"/>
                </a:lnTo>
              </a:path>
            </a:pathLst>
          </a:custGeom>
          <a:ln w="751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/>
          <p:nvPr/>
        </p:nvSpPr>
        <p:spPr>
          <a:xfrm>
            <a:off x="4505077" y="7025780"/>
            <a:ext cx="93345" cy="0"/>
          </a:xfrm>
          <a:custGeom>
            <a:avLst/>
            <a:gdLst/>
            <a:ahLst/>
            <a:cxnLst/>
            <a:rect l="l" t="t" r="r" b="b"/>
            <a:pathLst>
              <a:path w="93345" h="0">
                <a:moveTo>
                  <a:pt x="0" y="0"/>
                </a:moveTo>
                <a:lnTo>
                  <a:pt x="92966" y="0"/>
                </a:lnTo>
              </a:path>
            </a:pathLst>
          </a:custGeom>
          <a:ln w="751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5" name="object 65"/>
          <p:cNvSpPr txBox="1"/>
          <p:nvPr/>
        </p:nvSpPr>
        <p:spPr>
          <a:xfrm>
            <a:off x="5155459" y="6863198"/>
            <a:ext cx="373380" cy="26416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0988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6" name="object 66"/>
          <p:cNvSpPr/>
          <p:nvPr/>
        </p:nvSpPr>
        <p:spPr>
          <a:xfrm>
            <a:off x="2601243" y="7473438"/>
            <a:ext cx="158115" cy="0"/>
          </a:xfrm>
          <a:custGeom>
            <a:avLst/>
            <a:gdLst/>
            <a:ahLst/>
            <a:cxnLst/>
            <a:rect l="l" t="t" r="r" b="b"/>
            <a:pathLst>
              <a:path w="158114" h="0">
                <a:moveTo>
                  <a:pt x="0" y="0"/>
                </a:moveTo>
                <a:lnTo>
                  <a:pt x="157725" y="0"/>
                </a:lnTo>
              </a:path>
            </a:pathLst>
          </a:custGeom>
          <a:ln w="751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7" name="object 67"/>
          <p:cNvSpPr/>
          <p:nvPr/>
        </p:nvSpPr>
        <p:spPr>
          <a:xfrm>
            <a:off x="3062502" y="7473438"/>
            <a:ext cx="93345" cy="0"/>
          </a:xfrm>
          <a:custGeom>
            <a:avLst/>
            <a:gdLst/>
            <a:ahLst/>
            <a:cxnLst/>
            <a:rect l="l" t="t" r="r" b="b"/>
            <a:pathLst>
              <a:path w="93344" h="0">
                <a:moveTo>
                  <a:pt x="0" y="0"/>
                </a:moveTo>
                <a:lnTo>
                  <a:pt x="92966" y="0"/>
                </a:lnTo>
              </a:path>
            </a:pathLst>
          </a:custGeom>
          <a:ln w="751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/>
          <p:nvPr/>
        </p:nvSpPr>
        <p:spPr>
          <a:xfrm>
            <a:off x="4391450" y="7473439"/>
            <a:ext cx="93345" cy="0"/>
          </a:xfrm>
          <a:custGeom>
            <a:avLst/>
            <a:gdLst/>
            <a:ahLst/>
            <a:cxnLst/>
            <a:rect l="l" t="t" r="r" b="b"/>
            <a:pathLst>
              <a:path w="93345" h="0">
                <a:moveTo>
                  <a:pt x="0" y="0"/>
                </a:moveTo>
                <a:lnTo>
                  <a:pt x="92966" y="0"/>
                </a:lnTo>
              </a:path>
            </a:pathLst>
          </a:custGeom>
          <a:ln w="751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9" name="object 69"/>
          <p:cNvSpPr txBox="1"/>
          <p:nvPr/>
        </p:nvSpPr>
        <p:spPr>
          <a:xfrm>
            <a:off x="3435970" y="7013869"/>
            <a:ext cx="6985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2017629" y="7002404"/>
            <a:ext cx="64769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5218614" y="6899189"/>
            <a:ext cx="24574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3360864" y="7017829"/>
            <a:ext cx="9334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3649343" y="6882582"/>
            <a:ext cx="434975" cy="1460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800" spc="20" i="1">
                <a:latin typeface="Times New Roman"/>
                <a:cs typeface="Times New Roman"/>
              </a:rPr>
              <a:t>x</a:t>
            </a:r>
            <a:r>
              <a:rPr dirty="0" baseline="27777" sz="900">
                <a:latin typeface="Times New Roman"/>
                <a:cs typeface="Times New Roman"/>
              </a:rPr>
              <a:t>2</a:t>
            </a:r>
            <a:r>
              <a:rPr dirty="0" baseline="27777" sz="900" spc="-75">
                <a:latin typeface="Times New Roman"/>
                <a:cs typeface="Times New Roman"/>
              </a:rPr>
              <a:t> </a:t>
            </a:r>
            <a:r>
              <a:rPr dirty="0" sz="800" spc="55" i="1">
                <a:latin typeface="Times New Roman"/>
                <a:cs typeface="Times New Roman"/>
              </a:rPr>
              <a:t>y</a:t>
            </a:r>
            <a:r>
              <a:rPr dirty="0" sz="800" spc="5">
                <a:latin typeface="Symbol"/>
                <a:cs typeface="Symbol"/>
              </a:rPr>
              <a:t></a:t>
            </a:r>
            <a:r>
              <a:rPr dirty="0" sz="800" spc="-5">
                <a:latin typeface="Times New Roman"/>
                <a:cs typeface="Times New Roman"/>
              </a:rPr>
              <a:t>5</a:t>
            </a:r>
            <a:r>
              <a:rPr dirty="0" sz="800" spc="-100">
                <a:latin typeface="Times New Roman"/>
                <a:cs typeface="Times New Roman"/>
              </a:rPr>
              <a:t> </a:t>
            </a:r>
            <a:r>
              <a:rPr dirty="0" sz="800" spc="10" i="1">
                <a:latin typeface="Times New Roman"/>
                <a:cs typeface="Times New Roman"/>
              </a:rPr>
              <a:t>y</a:t>
            </a:r>
            <a:r>
              <a:rPr dirty="0" baseline="27777" sz="900">
                <a:latin typeface="Times New Roman"/>
                <a:cs typeface="Times New Roman"/>
              </a:rPr>
              <a:t>3</a:t>
            </a:r>
            <a:endParaRPr baseline="27777" sz="900">
              <a:latin typeface="Times New Roman"/>
              <a:cs typeface="Times New Roman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4732744" y="6882582"/>
            <a:ext cx="434975" cy="1460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800" spc="20" i="1">
                <a:latin typeface="Times New Roman"/>
                <a:cs typeface="Times New Roman"/>
              </a:rPr>
              <a:t>x</a:t>
            </a:r>
            <a:r>
              <a:rPr dirty="0" baseline="27777" sz="900">
                <a:latin typeface="Times New Roman"/>
                <a:cs typeface="Times New Roman"/>
              </a:rPr>
              <a:t>2</a:t>
            </a:r>
            <a:r>
              <a:rPr dirty="0" baseline="27777" sz="900" spc="-75">
                <a:latin typeface="Times New Roman"/>
                <a:cs typeface="Times New Roman"/>
              </a:rPr>
              <a:t> </a:t>
            </a:r>
            <a:r>
              <a:rPr dirty="0" sz="800" spc="55" i="1">
                <a:latin typeface="Times New Roman"/>
                <a:cs typeface="Times New Roman"/>
              </a:rPr>
              <a:t>y</a:t>
            </a:r>
            <a:r>
              <a:rPr dirty="0" sz="800" spc="5">
                <a:latin typeface="Symbol"/>
                <a:cs typeface="Symbol"/>
              </a:rPr>
              <a:t></a:t>
            </a:r>
            <a:r>
              <a:rPr dirty="0" sz="800" spc="-5">
                <a:latin typeface="Times New Roman"/>
                <a:cs typeface="Times New Roman"/>
              </a:rPr>
              <a:t>5</a:t>
            </a:r>
            <a:r>
              <a:rPr dirty="0" sz="800" spc="-100">
                <a:latin typeface="Times New Roman"/>
                <a:cs typeface="Times New Roman"/>
              </a:rPr>
              <a:t> </a:t>
            </a:r>
            <a:r>
              <a:rPr dirty="0" sz="800" spc="15" i="1">
                <a:latin typeface="Times New Roman"/>
                <a:cs typeface="Times New Roman"/>
              </a:rPr>
              <a:t>y</a:t>
            </a:r>
            <a:r>
              <a:rPr dirty="0" baseline="27777" sz="900">
                <a:latin typeface="Times New Roman"/>
                <a:cs typeface="Times New Roman"/>
              </a:rPr>
              <a:t>3</a:t>
            </a:r>
            <a:endParaRPr baseline="27777" sz="900">
              <a:latin typeface="Times New Roman"/>
              <a:cs typeface="Times New Roman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2886511" y="6815356"/>
            <a:ext cx="72199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513080" algn="l"/>
              </a:tabLst>
            </a:pP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Symbol"/>
                <a:cs typeface="Symbol"/>
              </a:rPr>
              <a:t></a:t>
            </a:r>
            <a:r>
              <a:rPr dirty="0" sz="1200" spc="60">
                <a:latin typeface="Times New Roman"/>
                <a:cs typeface="Times New Roman"/>
              </a:rPr>
              <a:t>	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14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4410616" y="6815356"/>
            <a:ext cx="28130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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1964392" y="6899191"/>
            <a:ext cx="92646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08279" algn="l"/>
              </a:tabLst>
            </a:pPr>
            <a:r>
              <a:rPr dirty="0" sz="1200" i="1">
                <a:latin typeface="Times New Roman"/>
                <a:cs typeface="Times New Roman"/>
              </a:rPr>
              <a:t>f	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sz="1200" spc="5">
                <a:latin typeface="Times New Roman"/>
                <a:cs typeface="Times New Roman"/>
              </a:rPr>
              <a:t>,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4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Symbol"/>
                <a:cs typeface="Symbol"/>
              </a:rPr>
              <a:t></a:t>
            </a:r>
            <a:r>
              <a:rPr dirty="0" sz="1200" spc="30">
                <a:latin typeface="Times New Roman"/>
                <a:cs typeface="Times New Roman"/>
              </a:rPr>
              <a:t>sin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2861111" y="6939926"/>
            <a:ext cx="40640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baseline="-27777" sz="1800" i="1">
                <a:latin typeface="Times New Roman"/>
                <a:cs typeface="Times New Roman"/>
              </a:rPr>
              <a:t>x</a:t>
            </a:r>
            <a:r>
              <a:rPr dirty="0" baseline="-27777" sz="1800" spc="-89" i="1">
                <a:latin typeface="Times New Roman"/>
                <a:cs typeface="Times New Roman"/>
              </a:rPr>
              <a:t> </a:t>
            </a:r>
            <a:r>
              <a:rPr dirty="0" sz="1200" spc="120">
                <a:latin typeface="Symbol"/>
                <a:cs typeface="Symbol"/>
              </a:rPr>
              <a:t></a:t>
            </a: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3524250" y="6939926"/>
            <a:ext cx="8445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4385216" y="6939926"/>
            <a:ext cx="33210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baseline="-27777" sz="1800" i="1">
                <a:latin typeface="Times New Roman"/>
                <a:cs typeface="Times New Roman"/>
              </a:rPr>
              <a:t>x</a:t>
            </a:r>
            <a:r>
              <a:rPr dirty="0" baseline="-27777" sz="1800" spc="-89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2886511" y="7035232"/>
            <a:ext cx="72199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09550" algn="l"/>
                <a:tab pos="65024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120">
                <a:latin typeface="Symbol"/>
                <a:cs typeface="Symbol"/>
              </a:rPr>
              <a:t></a:t>
            </a: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2" name="object 82"/>
          <p:cNvSpPr txBox="1"/>
          <p:nvPr/>
        </p:nvSpPr>
        <p:spPr>
          <a:xfrm>
            <a:off x="4410616" y="7035232"/>
            <a:ext cx="28130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0955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3" name="object 83"/>
          <p:cNvSpPr txBox="1"/>
          <p:nvPr/>
        </p:nvSpPr>
        <p:spPr>
          <a:xfrm>
            <a:off x="2567128" y="7397463"/>
            <a:ext cx="72009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  <a:tabLst>
                <a:tab pos="413384" algn="l"/>
              </a:tabLst>
            </a:pPr>
            <a:r>
              <a:rPr dirty="0" baseline="-25462" sz="1800" spc="82" i="1">
                <a:latin typeface="Times New Roman"/>
                <a:cs typeface="Times New Roman"/>
              </a:rPr>
              <a:t>x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>
                <a:latin typeface="Times New Roman"/>
                <a:cs typeface="Times New Roman"/>
              </a:rPr>
              <a:t>	</a:t>
            </a:r>
            <a:r>
              <a:rPr dirty="0" baseline="4629" sz="1800">
                <a:latin typeface="Symbol"/>
                <a:cs typeface="Symbol"/>
              </a:rPr>
              <a:t></a:t>
            </a:r>
            <a:r>
              <a:rPr dirty="0" baseline="4629" sz="1800" spc="15">
                <a:latin typeface="Times New Roman"/>
                <a:cs typeface="Times New Roman"/>
              </a:rPr>
              <a:t> </a:t>
            </a:r>
            <a:r>
              <a:rPr dirty="0" baseline="-25462" sz="1800" i="1">
                <a:latin typeface="Times New Roman"/>
                <a:cs typeface="Times New Roman"/>
              </a:rPr>
              <a:t>x</a:t>
            </a:r>
            <a:r>
              <a:rPr dirty="0" baseline="-25462" sz="1800" spc="-89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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84" name="object 84"/>
          <p:cNvSpPr txBox="1"/>
          <p:nvPr/>
        </p:nvSpPr>
        <p:spPr>
          <a:xfrm>
            <a:off x="4271518" y="7387584"/>
            <a:ext cx="332105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baseline="-27777" sz="1800" i="1">
                <a:latin typeface="Times New Roman"/>
                <a:cs typeface="Times New Roman"/>
              </a:rPr>
              <a:t>x</a:t>
            </a:r>
            <a:r>
              <a:rPr dirty="0" baseline="-27777" sz="1800" spc="-89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5" name="object 85"/>
          <p:cNvSpPr txBox="1"/>
          <p:nvPr/>
        </p:nvSpPr>
        <p:spPr>
          <a:xfrm>
            <a:off x="2967957" y="7482890"/>
            <a:ext cx="161036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209550" algn="l"/>
                <a:tab pos="1341120" algn="l"/>
                <a:tab pos="1538605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3237017" y="6899193"/>
            <a:ext cx="454659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73380" indent="-361315">
              <a:lnSpc>
                <a:spcPct val="100000"/>
              </a:lnSpc>
              <a:spcBef>
                <a:spcPts val="95"/>
              </a:spcBef>
              <a:buFont typeface="Symbol"/>
              <a:buChar char=""/>
              <a:tabLst>
                <a:tab pos="373380" algn="l"/>
                <a:tab pos="374015" algn="l"/>
              </a:tabLst>
            </a:pP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4081657" y="6899193"/>
            <a:ext cx="69342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1920" indent="-109855">
              <a:lnSpc>
                <a:spcPct val="100000"/>
              </a:lnSpc>
              <a:spcBef>
                <a:spcPts val="95"/>
              </a:spcBef>
              <a:buFont typeface="Symbol"/>
              <a:buChar char=""/>
              <a:tabLst>
                <a:tab pos="122555" algn="l"/>
                <a:tab pos="612140" algn="l"/>
              </a:tabLst>
            </a:pP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2441568" y="7346852"/>
            <a:ext cx="2612390" cy="20764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4</a:t>
            </a:r>
            <a:r>
              <a:rPr dirty="0" baseline="34722" sz="1800">
                <a:latin typeface="Times New Roman"/>
                <a:cs typeface="Times New Roman"/>
              </a:rPr>
              <a:t> </a:t>
            </a:r>
            <a:r>
              <a:rPr dirty="0" baseline="34722" sz="1800" spc="-19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in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</a:t>
            </a:r>
            <a:r>
              <a:rPr dirty="0" baseline="30092" sz="1800" spc="-52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4</a:t>
            </a:r>
            <a:r>
              <a:rPr dirty="0" baseline="34722" sz="1800" spc="-120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</a:t>
            </a:r>
            <a:r>
              <a:rPr dirty="0" baseline="30092" sz="1800" spc="-270">
                <a:latin typeface="Times New Roman"/>
                <a:cs typeface="Times New Roman"/>
              </a:rPr>
              <a:t> </a:t>
            </a:r>
            <a:r>
              <a:rPr dirty="0" sz="1200" spc="70" b="1">
                <a:latin typeface="Times New Roman"/>
                <a:cs typeface="Times New Roman"/>
              </a:rPr>
              <a:t>e</a:t>
            </a:r>
            <a:r>
              <a:rPr dirty="0" baseline="38194" sz="1200" spc="30" i="1">
                <a:latin typeface="Times New Roman"/>
                <a:cs typeface="Times New Roman"/>
              </a:rPr>
              <a:t>x</a:t>
            </a:r>
            <a:r>
              <a:rPr dirty="0" baseline="78703" sz="900">
                <a:latin typeface="Times New Roman"/>
                <a:cs typeface="Times New Roman"/>
              </a:rPr>
              <a:t>2</a:t>
            </a:r>
            <a:r>
              <a:rPr dirty="0" baseline="78703" sz="900" spc="-75">
                <a:latin typeface="Times New Roman"/>
                <a:cs typeface="Times New Roman"/>
              </a:rPr>
              <a:t> </a:t>
            </a:r>
            <a:r>
              <a:rPr dirty="0" baseline="38194" sz="1200" spc="82" i="1">
                <a:latin typeface="Times New Roman"/>
                <a:cs typeface="Times New Roman"/>
              </a:rPr>
              <a:t>y</a:t>
            </a:r>
            <a:r>
              <a:rPr dirty="0" baseline="38194" sz="1200" spc="7">
                <a:latin typeface="Symbol"/>
                <a:cs typeface="Symbol"/>
              </a:rPr>
              <a:t></a:t>
            </a:r>
            <a:r>
              <a:rPr dirty="0" baseline="38194" sz="1200" spc="-7">
                <a:latin typeface="Times New Roman"/>
                <a:cs typeface="Times New Roman"/>
              </a:rPr>
              <a:t>5</a:t>
            </a:r>
            <a:r>
              <a:rPr dirty="0" baseline="38194" sz="1200" spc="-150">
                <a:latin typeface="Times New Roman"/>
                <a:cs typeface="Times New Roman"/>
              </a:rPr>
              <a:t> </a:t>
            </a:r>
            <a:r>
              <a:rPr dirty="0" baseline="38194" sz="1200" spc="15" i="1">
                <a:latin typeface="Times New Roman"/>
                <a:cs typeface="Times New Roman"/>
              </a:rPr>
              <a:t>y</a:t>
            </a:r>
            <a:r>
              <a:rPr dirty="0" baseline="78703" sz="900">
                <a:latin typeface="Times New Roman"/>
                <a:cs typeface="Times New Roman"/>
              </a:rPr>
              <a:t>3</a:t>
            </a:r>
            <a:r>
              <a:rPr dirty="0" baseline="78703" sz="900">
                <a:latin typeface="Times New Roman"/>
                <a:cs typeface="Times New Roman"/>
              </a:rPr>
              <a:t>  </a:t>
            </a:r>
            <a:r>
              <a:rPr dirty="0" baseline="78703" sz="900" spc="-10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 spc="130">
                <a:latin typeface="Times New Roman"/>
                <a:cs typeface="Times New Roman"/>
              </a:rPr>
              <a:t>s</a:t>
            </a:r>
            <a:r>
              <a:rPr dirty="0" baseline="30092" sz="1800">
                <a:latin typeface="Symbol"/>
                <a:cs typeface="Symbol"/>
              </a:rPr>
              <a:t></a:t>
            </a:r>
            <a:r>
              <a:rPr dirty="0" baseline="30092" sz="1800" spc="-52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4</a:t>
            </a:r>
            <a:r>
              <a:rPr dirty="0" baseline="34722" sz="1800" spc="-120">
                <a:latin typeface="Times New Roman"/>
                <a:cs typeface="Times New Roman"/>
              </a:rPr>
              <a:t> </a:t>
            </a:r>
            <a:r>
              <a:rPr dirty="0" baseline="30092" sz="1800">
                <a:latin typeface="Symbol"/>
                <a:cs typeface="Symbol"/>
              </a:rPr>
              <a:t></a:t>
            </a:r>
            <a:r>
              <a:rPr dirty="0" baseline="30092" sz="1800" spc="-270">
                <a:latin typeface="Times New Roman"/>
                <a:cs typeface="Times New Roman"/>
              </a:rPr>
              <a:t> </a:t>
            </a:r>
            <a:r>
              <a:rPr dirty="0" sz="1200" spc="70" b="1">
                <a:latin typeface="Times New Roman"/>
                <a:cs typeface="Times New Roman"/>
              </a:rPr>
              <a:t>e</a:t>
            </a:r>
            <a:r>
              <a:rPr dirty="0" baseline="38194" sz="1200" spc="30" i="1">
                <a:latin typeface="Times New Roman"/>
                <a:cs typeface="Times New Roman"/>
              </a:rPr>
              <a:t>x</a:t>
            </a:r>
            <a:r>
              <a:rPr dirty="0" baseline="78703" sz="900">
                <a:latin typeface="Times New Roman"/>
                <a:cs typeface="Times New Roman"/>
              </a:rPr>
              <a:t>2</a:t>
            </a:r>
            <a:r>
              <a:rPr dirty="0" baseline="78703" sz="900" spc="-75">
                <a:latin typeface="Times New Roman"/>
                <a:cs typeface="Times New Roman"/>
              </a:rPr>
              <a:t> </a:t>
            </a:r>
            <a:r>
              <a:rPr dirty="0" baseline="38194" sz="1200" spc="82" i="1">
                <a:latin typeface="Times New Roman"/>
                <a:cs typeface="Times New Roman"/>
              </a:rPr>
              <a:t>y</a:t>
            </a:r>
            <a:r>
              <a:rPr dirty="0" baseline="38194" sz="1200" spc="7">
                <a:latin typeface="Symbol"/>
                <a:cs typeface="Symbol"/>
              </a:rPr>
              <a:t></a:t>
            </a:r>
            <a:r>
              <a:rPr dirty="0" baseline="38194" sz="1200" spc="-7">
                <a:latin typeface="Times New Roman"/>
                <a:cs typeface="Times New Roman"/>
              </a:rPr>
              <a:t>5</a:t>
            </a:r>
            <a:r>
              <a:rPr dirty="0" baseline="38194" sz="1200" spc="-150">
                <a:latin typeface="Times New Roman"/>
                <a:cs typeface="Times New Roman"/>
              </a:rPr>
              <a:t> </a:t>
            </a:r>
            <a:r>
              <a:rPr dirty="0" baseline="38194" sz="1200" spc="22" i="1">
                <a:latin typeface="Times New Roman"/>
                <a:cs typeface="Times New Roman"/>
              </a:rPr>
              <a:t>y</a:t>
            </a:r>
            <a:r>
              <a:rPr dirty="0" baseline="78703" sz="900">
                <a:latin typeface="Times New Roman"/>
                <a:cs typeface="Times New Roman"/>
              </a:rPr>
              <a:t>3</a:t>
            </a:r>
            <a:endParaRPr baseline="78703" sz="900">
              <a:latin typeface="Times New Roman"/>
              <a:cs typeface="Times New Roman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973327" y="7839496"/>
            <a:ext cx="5816600" cy="11303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7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 </a:t>
            </a:r>
            <a:r>
              <a:rPr dirty="0" sz="1100" spc="-5">
                <a:latin typeface="Calibri"/>
                <a:cs typeface="Calibri"/>
              </a:rPr>
              <a:t>forget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chain</a:t>
            </a:r>
            <a:r>
              <a:rPr dirty="0" u="sng" sz="1100" spc="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rule</a:t>
            </a:r>
            <a:r>
              <a:rPr dirty="0" sz="1100" spc="15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variable.</a:t>
            </a:r>
            <a:r>
              <a:rPr dirty="0" sz="1100" spc="26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 some</a:t>
            </a:r>
            <a:r>
              <a:rPr dirty="0" sz="1100" spc="-5">
                <a:latin typeface="Calibri"/>
                <a:cs typeface="Calibri"/>
              </a:rPr>
              <a:t> more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complicated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expressions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multivariable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later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treating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continue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work</a:t>
            </a:r>
            <a:r>
              <a:rPr dirty="0" sz="1100" spc="-5">
                <a:latin typeface="Calibri"/>
                <a:cs typeface="Calibri"/>
              </a:rPr>
              <a:t> 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 I.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Also,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exponential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0" name="object 90"/>
          <p:cNvSpPr/>
          <p:nvPr/>
        </p:nvSpPr>
        <p:spPr>
          <a:xfrm>
            <a:off x="914400" y="914399"/>
            <a:ext cx="5943600" cy="8072755"/>
          </a:xfrm>
          <a:custGeom>
            <a:avLst/>
            <a:gdLst/>
            <a:ahLst/>
            <a:cxnLst/>
            <a:rect l="l" t="t" r="r" b="b"/>
            <a:pathLst>
              <a:path w="5943600" h="807275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8066519"/>
                </a:lnTo>
                <a:lnTo>
                  <a:pt x="6096" y="8066519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8066519"/>
                </a:lnTo>
                <a:lnTo>
                  <a:pt x="0" y="8072628"/>
                </a:lnTo>
                <a:lnTo>
                  <a:pt x="6096" y="8072628"/>
                </a:lnTo>
                <a:lnTo>
                  <a:pt x="5937504" y="8072628"/>
                </a:lnTo>
                <a:lnTo>
                  <a:pt x="5943600" y="8072628"/>
                </a:lnTo>
                <a:lnTo>
                  <a:pt x="5943600" y="806653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/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u="sng" baseline="9661" sz="1725" i="1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u="sng" baseline="9661" sz="1725" spc="30" i="1">
                <a:uFill>
                  <a:solidFill>
                    <a:srgbClr val="000000"/>
                  </a:solidFill>
                </a:uFill>
              </a:rPr>
              <a:t>d</a:t>
            </a:r>
            <a:r>
              <a:rPr dirty="0" u="sng" baseline="9661" sz="1725" spc="142" i="1">
                <a:uFill>
                  <a:solidFill>
                    <a:srgbClr val="000000"/>
                  </a:solidFill>
                </a:uFill>
              </a:rPr>
              <a:t> </a:t>
            </a:r>
            <a:r>
              <a:rPr dirty="0" baseline="9661" sz="1725" spc="-179" i="1"/>
              <a:t> </a:t>
            </a:r>
            <a:r>
              <a:rPr dirty="0" baseline="-20094" sz="3525" spc="-494">
                <a:latin typeface="Symbol"/>
                <a:cs typeface="Symbol"/>
              </a:rPr>
              <a:t></a:t>
            </a:r>
            <a:r>
              <a:rPr dirty="0" baseline="-26570" sz="1725" spc="30" b="1">
                <a:latin typeface="Times New Roman"/>
                <a:cs typeface="Times New Roman"/>
              </a:rPr>
              <a:t>e</a:t>
            </a:r>
            <a:r>
              <a:rPr dirty="0" baseline="-26570" sz="1725" spc="-157" b="1">
                <a:latin typeface="Times New Roman"/>
                <a:cs typeface="Times New Roman"/>
              </a:rPr>
              <a:t> </a:t>
            </a:r>
            <a:r>
              <a:rPr dirty="0" baseline="7407" sz="1125" spc="15" i="1"/>
              <a:t>f</a:t>
            </a:r>
            <a:r>
              <a:rPr dirty="0" baseline="7407" sz="1125" spc="7" i="1"/>
              <a:t> </a:t>
            </a:r>
            <a:r>
              <a:rPr dirty="0" sz="1000" spc="-110">
                <a:latin typeface="Symbol"/>
                <a:cs typeface="Symbol"/>
              </a:rPr>
              <a:t></a:t>
            </a:r>
            <a:r>
              <a:rPr dirty="0" sz="1000" spc="-165">
                <a:latin typeface="Times New Roman"/>
                <a:cs typeface="Times New Roman"/>
              </a:rPr>
              <a:t> </a:t>
            </a:r>
            <a:r>
              <a:rPr dirty="0" baseline="7407" sz="1125" spc="89" i="1"/>
              <a:t>x</a:t>
            </a:r>
            <a:r>
              <a:rPr dirty="0" sz="1000" spc="-110">
                <a:latin typeface="Symbol"/>
                <a:cs typeface="Symbol"/>
              </a:rPr>
              <a:t></a:t>
            </a:r>
            <a:r>
              <a:rPr dirty="0" sz="1000" spc="-50">
                <a:latin typeface="Times New Roman"/>
                <a:cs typeface="Times New Roman"/>
              </a:rPr>
              <a:t> </a:t>
            </a:r>
            <a:r>
              <a:rPr dirty="0" baseline="-20094" sz="3525" spc="-585">
                <a:latin typeface="Symbol"/>
                <a:cs typeface="Symbol"/>
              </a:rPr>
              <a:t></a:t>
            </a:r>
            <a:r>
              <a:rPr dirty="0" baseline="-20094" sz="3525" spc="-494">
                <a:latin typeface="Times New Roman"/>
                <a:cs typeface="Times New Roman"/>
              </a:rPr>
              <a:t> </a:t>
            </a:r>
            <a:r>
              <a:rPr dirty="0" baseline="-26570" sz="1725" spc="37">
                <a:latin typeface="Symbol"/>
                <a:cs typeface="Symbol"/>
              </a:rPr>
              <a:t></a:t>
            </a:r>
            <a:r>
              <a:rPr dirty="0" baseline="-26570" sz="1725">
                <a:latin typeface="Times New Roman"/>
                <a:cs typeface="Times New Roman"/>
              </a:rPr>
              <a:t> </a:t>
            </a:r>
            <a:r>
              <a:rPr dirty="0" baseline="-26570" sz="1725" spc="-112">
                <a:latin typeface="Times New Roman"/>
                <a:cs typeface="Times New Roman"/>
              </a:rPr>
              <a:t> </a:t>
            </a:r>
            <a:r>
              <a:rPr dirty="0" baseline="-26570" sz="1725" spc="15" i="1"/>
              <a:t>f</a:t>
            </a:r>
            <a:r>
              <a:rPr dirty="0" baseline="-26570" sz="1725" spc="-37" i="1"/>
              <a:t> </a:t>
            </a:r>
            <a:r>
              <a:rPr dirty="0" baseline="-24154" sz="1725" spc="157">
                <a:latin typeface="Symbol"/>
                <a:cs typeface="Symbol"/>
              </a:rPr>
              <a:t></a:t>
            </a:r>
            <a:r>
              <a:rPr dirty="0" baseline="-23297" sz="2325" spc="-187">
                <a:latin typeface="Symbol"/>
                <a:cs typeface="Symbol"/>
              </a:rPr>
              <a:t></a:t>
            </a:r>
            <a:r>
              <a:rPr dirty="0" baseline="-23297" sz="2325" spc="-345">
                <a:latin typeface="Times New Roman"/>
                <a:cs typeface="Times New Roman"/>
              </a:rPr>
              <a:t> </a:t>
            </a:r>
            <a:r>
              <a:rPr dirty="0" baseline="-26570" sz="1725" spc="165" i="1"/>
              <a:t>x</a:t>
            </a:r>
            <a:r>
              <a:rPr dirty="0" baseline="-23297" sz="2325" spc="-22">
                <a:latin typeface="Symbol"/>
                <a:cs typeface="Symbol"/>
              </a:rPr>
              <a:t></a:t>
            </a:r>
            <a:r>
              <a:rPr dirty="0" baseline="-26570" sz="1725" spc="30" b="1">
                <a:latin typeface="Times New Roman"/>
                <a:cs typeface="Times New Roman"/>
              </a:rPr>
              <a:t>e</a:t>
            </a:r>
            <a:r>
              <a:rPr dirty="0" baseline="-26570" sz="1725" spc="-165" b="1">
                <a:latin typeface="Times New Roman"/>
                <a:cs typeface="Times New Roman"/>
              </a:rPr>
              <a:t> </a:t>
            </a:r>
            <a:r>
              <a:rPr dirty="0" baseline="7407" sz="1125" spc="15" i="1"/>
              <a:t>f</a:t>
            </a:r>
            <a:r>
              <a:rPr dirty="0" baseline="7407" sz="1125" spc="7" i="1"/>
              <a:t> </a:t>
            </a:r>
            <a:r>
              <a:rPr dirty="0" sz="1000" spc="-110">
                <a:latin typeface="Symbol"/>
                <a:cs typeface="Symbol"/>
              </a:rPr>
              <a:t></a:t>
            </a:r>
            <a:r>
              <a:rPr dirty="0" sz="1000" spc="-165">
                <a:latin typeface="Times New Roman"/>
                <a:cs typeface="Times New Roman"/>
              </a:rPr>
              <a:t> </a:t>
            </a:r>
            <a:r>
              <a:rPr dirty="0" baseline="7407" sz="1125" spc="89" i="1"/>
              <a:t>x</a:t>
            </a:r>
            <a:r>
              <a:rPr dirty="0" sz="1000" spc="-110">
                <a:latin typeface="Symbol"/>
                <a:cs typeface="Symbol"/>
              </a:rPr>
              <a:t></a:t>
            </a:r>
            <a:endParaRPr sz="1000">
              <a:latin typeface="Symbol"/>
              <a:cs typeface="Symbo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86027" y="1114763"/>
            <a:ext cx="5681345" cy="11055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 marR="1389380">
              <a:lnSpc>
                <a:spcPct val="100000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dx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00">
              <a:latin typeface="Times New Roman"/>
              <a:cs typeface="Times New Roman"/>
            </a:endParaRPr>
          </a:p>
          <a:p>
            <a:pPr marR="5080">
              <a:lnSpc>
                <a:spcPct val="1097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differentiate with</a:t>
            </a:r>
            <a:r>
              <a:rPr dirty="0" sz="1100">
                <a:latin typeface="Calibri"/>
                <a:cs typeface="Calibri"/>
              </a:rPr>
              <a:t> respect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product </a:t>
            </a:r>
            <a:r>
              <a:rPr dirty="0" sz="1100" spc="-10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exponential.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 i="1">
                <a:latin typeface="Calibri"/>
                <a:cs typeface="Calibri"/>
              </a:rPr>
              <a:t>x</a:t>
            </a:r>
            <a:r>
              <a:rPr dirty="0" sz="1100" spc="-1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considered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derivative,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cosine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front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thought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multiplicative </a:t>
            </a:r>
            <a:r>
              <a:rPr dirty="0" sz="1100">
                <a:latin typeface="Calibri"/>
                <a:cs typeface="Calibri"/>
              </a:rPr>
              <a:t> constant.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respect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745558" y="2285628"/>
            <a:ext cx="62865" cy="2628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037817" y="2252978"/>
            <a:ext cx="895985" cy="3117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  <a:tabLst>
                <a:tab pos="197485" algn="l"/>
                <a:tab pos="832485" algn="l"/>
              </a:tabLst>
            </a:pPr>
            <a:r>
              <a:rPr dirty="0" baseline="1792" sz="2325" spc="-187">
                <a:latin typeface="Symbol"/>
                <a:cs typeface="Symbol"/>
              </a:rPr>
              <a:t></a:t>
            </a:r>
            <a:r>
              <a:rPr dirty="0" baseline="1792" sz="2325" spc="-187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4238177" y="2447417"/>
            <a:ext cx="93345" cy="0"/>
          </a:xfrm>
          <a:custGeom>
            <a:avLst/>
            <a:gdLst/>
            <a:ahLst/>
            <a:cxnLst/>
            <a:rect l="l" t="t" r="r" b="b"/>
            <a:pathLst>
              <a:path w="93345" h="0">
                <a:moveTo>
                  <a:pt x="0" y="0"/>
                </a:moveTo>
                <a:lnTo>
                  <a:pt x="92792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4551453" y="2289957"/>
            <a:ext cx="322580" cy="11683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271145" algn="l"/>
              </a:tabLst>
            </a:pPr>
            <a:r>
              <a:rPr dirty="0" sz="600">
                <a:latin typeface="Times New Roman"/>
                <a:cs typeface="Times New Roman"/>
              </a:rPr>
              <a:t>2</a:t>
            </a:r>
            <a:r>
              <a:rPr dirty="0" sz="600">
                <a:latin typeface="Times New Roman"/>
                <a:cs typeface="Times New Roman"/>
              </a:rPr>
              <a:t>	</a:t>
            </a:r>
            <a:r>
              <a:rPr dirty="0" sz="600"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380437" y="2317493"/>
            <a:ext cx="47879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421005" algn="l"/>
              </a:tabLst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671404" y="2424099"/>
            <a:ext cx="52069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15" i="1">
                <a:latin typeface="Times New Roman"/>
                <a:cs typeface="Times New Roman"/>
              </a:rPr>
              <a:t>y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503470" y="2304908"/>
            <a:ext cx="329565" cy="1454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750" spc="15" i="1">
                <a:latin typeface="Times New Roman"/>
                <a:cs typeface="Times New Roman"/>
              </a:rPr>
              <a:t>x</a:t>
            </a:r>
            <a:r>
              <a:rPr dirty="0" sz="750" spc="15" i="1">
                <a:latin typeface="Times New Roman"/>
                <a:cs typeface="Times New Roman"/>
              </a:rPr>
              <a:t> </a:t>
            </a:r>
            <a:r>
              <a:rPr dirty="0" sz="750" spc="55" i="1">
                <a:latin typeface="Times New Roman"/>
                <a:cs typeface="Times New Roman"/>
              </a:rPr>
              <a:t> </a:t>
            </a:r>
            <a:r>
              <a:rPr dirty="0" sz="750" spc="75" i="1">
                <a:latin typeface="Times New Roman"/>
                <a:cs typeface="Times New Roman"/>
              </a:rPr>
              <a:t>y</a:t>
            </a:r>
            <a:r>
              <a:rPr dirty="0" sz="750" spc="30">
                <a:latin typeface="Symbol"/>
                <a:cs typeface="Symbol"/>
              </a:rPr>
              <a:t></a:t>
            </a:r>
            <a:r>
              <a:rPr dirty="0" sz="750" spc="20">
                <a:latin typeface="Times New Roman"/>
                <a:cs typeface="Times New Roman"/>
              </a:rPr>
              <a:t>5</a:t>
            </a:r>
            <a:r>
              <a:rPr dirty="0" sz="750" spc="-85">
                <a:latin typeface="Times New Roman"/>
                <a:cs typeface="Times New Roman"/>
              </a:rPr>
              <a:t> </a:t>
            </a:r>
            <a:r>
              <a:rPr dirty="0" sz="750" spc="15" i="1">
                <a:latin typeface="Times New Roman"/>
                <a:cs typeface="Times New Roman"/>
              </a:rPr>
              <a:t>y</a:t>
            </a:r>
            <a:endParaRPr sz="7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156488" y="2238035"/>
            <a:ext cx="26797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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Times New Roman"/>
                <a:cs typeface="Times New Roman"/>
              </a:rPr>
              <a:t>4</a:t>
            </a:r>
            <a:r>
              <a:rPr dirty="0" baseline="4830" sz="1725" spc="-104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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131088" y="2361948"/>
            <a:ext cx="31877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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baseline="-28985" sz="1725" spc="30" i="1">
                <a:latin typeface="Times New Roman"/>
                <a:cs typeface="Times New Roman"/>
              </a:rPr>
              <a:t>x</a:t>
            </a:r>
            <a:r>
              <a:rPr dirty="0" baseline="-28985" sz="1725" spc="-104" i="1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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156490" y="2456751"/>
            <a:ext cx="26797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  <a:tabLst>
                <a:tab pos="196215" algn="l"/>
              </a:tabLst>
            </a:pPr>
            <a:r>
              <a:rPr dirty="0" sz="1150" spc="15">
                <a:latin typeface="Symbol"/>
                <a:cs typeface="Symbol"/>
              </a:rPr>
              <a:t></a:t>
            </a:r>
            <a:r>
              <a:rPr dirty="0" sz="1150" spc="15">
                <a:latin typeface="Times New Roman"/>
                <a:cs typeface="Times New Roman"/>
              </a:rPr>
              <a:t>	</a:t>
            </a:r>
            <a:r>
              <a:rPr dirty="0" sz="1150" spc="15">
                <a:latin typeface="Symbol"/>
                <a:cs typeface="Symbol"/>
              </a:rPr>
              <a:t>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613905" y="2321431"/>
            <a:ext cx="189357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  <a:tabLst>
                <a:tab pos="201295" algn="l"/>
                <a:tab pos="1323340" algn="l"/>
                <a:tab pos="1812925" algn="l"/>
              </a:tabLst>
            </a:pP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spc="10" i="1">
                <a:latin typeface="Times New Roman"/>
                <a:cs typeface="Times New Roman"/>
              </a:rPr>
              <a:t>	</a:t>
            </a:r>
            <a:r>
              <a:rPr dirty="0" sz="1150" spc="30" i="1">
                <a:latin typeface="Times New Roman"/>
                <a:cs typeface="Times New Roman"/>
              </a:rPr>
              <a:t>x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9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-7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140" i="1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15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10">
                <a:latin typeface="Times New Roman"/>
                <a:cs typeface="Times New Roman"/>
              </a:rPr>
              <a:t>c</a:t>
            </a:r>
            <a:r>
              <a:rPr dirty="0" sz="1150" spc="20">
                <a:latin typeface="Times New Roman"/>
                <a:cs typeface="Times New Roman"/>
              </a:rPr>
              <a:t>os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0" b="1">
                <a:latin typeface="Times New Roman"/>
                <a:cs typeface="Times New Roman"/>
              </a:rPr>
              <a:t>e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914400" y="914399"/>
            <a:ext cx="5943600" cy="1920239"/>
          </a:xfrm>
          <a:custGeom>
            <a:avLst/>
            <a:gdLst/>
            <a:ahLst/>
            <a:cxnLst/>
            <a:rect l="l" t="t" r="r" b="b"/>
            <a:pathLst>
              <a:path w="5943600" h="1920239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1914144"/>
                </a:lnTo>
                <a:lnTo>
                  <a:pt x="6096" y="1914144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1914144"/>
                </a:lnTo>
                <a:lnTo>
                  <a:pt x="0" y="1920240"/>
                </a:lnTo>
                <a:lnTo>
                  <a:pt x="6096" y="1920240"/>
                </a:lnTo>
                <a:lnTo>
                  <a:pt x="5937504" y="1920240"/>
                </a:lnTo>
                <a:lnTo>
                  <a:pt x="5943600" y="1920240"/>
                </a:lnTo>
                <a:lnTo>
                  <a:pt x="5943600" y="1914144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1898153" y="3590046"/>
            <a:ext cx="436245" cy="0"/>
          </a:xfrm>
          <a:custGeom>
            <a:avLst/>
            <a:gdLst/>
            <a:ahLst/>
            <a:cxnLst/>
            <a:rect l="l" t="t" r="r" b="b"/>
            <a:pathLst>
              <a:path w="436244" h="0">
                <a:moveTo>
                  <a:pt x="0" y="0"/>
                </a:moveTo>
                <a:lnTo>
                  <a:pt x="435720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986027" y="3184652"/>
            <a:ext cx="4763135" cy="3911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2</a:t>
            </a:r>
            <a:r>
              <a:rPr dirty="0" sz="1200" spc="335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functions.</a:t>
            </a:r>
            <a:endParaRPr sz="1100">
              <a:latin typeface="Calibri"/>
              <a:cs typeface="Calibri"/>
            </a:endParaRPr>
          </a:p>
          <a:p>
            <a:pPr marL="1050290">
              <a:lnSpc>
                <a:spcPct val="100000"/>
              </a:lnSpc>
            </a:pPr>
            <a:r>
              <a:rPr dirty="0" sz="1200" spc="-10">
                <a:latin typeface="Times New Roman"/>
                <a:cs typeface="Times New Roman"/>
              </a:rPr>
              <a:t>9</a:t>
            </a:r>
            <a:r>
              <a:rPr dirty="0" sz="1200" spc="-10" i="1">
                <a:latin typeface="Times New Roman"/>
                <a:cs typeface="Times New Roman"/>
              </a:rPr>
              <a:t>u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443227" y="3463970"/>
            <a:ext cx="42989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100" b="1">
                <a:latin typeface="Times New Roman"/>
                <a:cs typeface="Times New Roman"/>
              </a:rPr>
              <a:t>(a)</a:t>
            </a:r>
            <a:r>
              <a:rPr dirty="0" sz="1100" spc="204" b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403264" y="3735354"/>
            <a:ext cx="558165" cy="404495"/>
          </a:xfrm>
          <a:prstGeom prst="rect">
            <a:avLst/>
          </a:prstGeom>
        </p:spPr>
        <p:txBody>
          <a:bodyPr wrap="square" lIns="0" tIns="67945" rIns="0" bIns="0" rtlCol="0" vert="horz">
            <a:spAutoFit/>
          </a:bodyPr>
          <a:lstStyle/>
          <a:p>
            <a:pPr marL="207010" marR="30480" indent="-182245">
              <a:lnSpc>
                <a:spcPct val="77600"/>
              </a:lnSpc>
              <a:spcBef>
                <a:spcPts val="535"/>
              </a:spcBef>
            </a:pPr>
            <a:r>
              <a:rPr dirty="0" u="sng" baseline="4629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baseline="4629" sz="1800" spc="-24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si</a:t>
            </a:r>
            <a:r>
              <a:rPr dirty="0" u="sng" baseline="4629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sng" baseline="4629" sz="1800" spc="-20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sz="1550" spc="-17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u="sng" baseline="4629" sz="1800" spc="-284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sz="1550" spc="-95">
                <a:latin typeface="Times New Roman"/>
                <a:cs typeface="Times New Roman"/>
              </a:rPr>
              <a:t> </a:t>
            </a:r>
            <a:r>
              <a:rPr dirty="0" baseline="-25462" sz="1800" spc="60" i="1">
                <a:latin typeface="Times New Roman"/>
                <a:cs typeface="Times New Roman"/>
              </a:rPr>
              <a:t>z</a:t>
            </a:r>
            <a:r>
              <a:rPr dirty="0" sz="700" spc="4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417773" y="3520721"/>
            <a:ext cx="995044" cy="589280"/>
          </a:xfrm>
          <a:prstGeom prst="rect">
            <a:avLst/>
          </a:prstGeom>
        </p:spPr>
        <p:txBody>
          <a:bodyPr wrap="square" lIns="0" tIns="72390" rIns="0" bIns="0" rtlCol="0" vert="horz">
            <a:spAutoFit/>
          </a:bodyPr>
          <a:lstStyle/>
          <a:p>
            <a:pPr marL="485140">
              <a:lnSpc>
                <a:spcPct val="100000"/>
              </a:lnSpc>
              <a:spcBef>
                <a:spcPts val="570"/>
              </a:spcBef>
            </a:pP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spc="-220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660"/>
              </a:spcBef>
            </a:pPr>
            <a:r>
              <a:rPr dirty="0" baseline="5050" sz="1650" b="1">
                <a:latin typeface="Times New Roman"/>
                <a:cs typeface="Times New Roman"/>
              </a:rPr>
              <a:t>(</a:t>
            </a:r>
            <a:r>
              <a:rPr dirty="0" baseline="5050" sz="1650" spc="-7" b="1">
                <a:latin typeface="Times New Roman"/>
                <a:cs typeface="Times New Roman"/>
              </a:rPr>
              <a:t>b</a:t>
            </a:r>
            <a:r>
              <a:rPr dirty="0" baseline="5050" sz="1650" b="1">
                <a:latin typeface="Times New Roman"/>
                <a:cs typeface="Times New Roman"/>
              </a:rPr>
              <a:t>)</a:t>
            </a:r>
            <a:r>
              <a:rPr dirty="0" baseline="5050" sz="1650" b="1">
                <a:latin typeface="Times New Roman"/>
                <a:cs typeface="Times New Roman"/>
              </a:rPr>
              <a:t> </a:t>
            </a:r>
            <a:r>
              <a:rPr dirty="0" baseline="5050" sz="1650" spc="-7" b="1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889966" y="4233370"/>
            <a:ext cx="1148715" cy="267335"/>
            <a:chOff x="1889966" y="4233370"/>
            <a:chExt cx="1148715" cy="267335"/>
          </a:xfrm>
        </p:grpSpPr>
        <p:sp>
          <p:nvSpPr>
            <p:cNvPr id="22" name="object 22"/>
            <p:cNvSpPr/>
            <p:nvPr/>
          </p:nvSpPr>
          <p:spPr>
            <a:xfrm>
              <a:off x="1891556" y="4400459"/>
              <a:ext cx="15240" cy="13970"/>
            </a:xfrm>
            <a:custGeom>
              <a:avLst/>
              <a:gdLst/>
              <a:ahLst/>
              <a:cxnLst/>
              <a:rect l="l" t="t" r="r" b="b"/>
              <a:pathLst>
                <a:path w="15239" h="13970">
                  <a:moveTo>
                    <a:pt x="0" y="13623"/>
                  </a:moveTo>
                  <a:lnTo>
                    <a:pt x="1511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1906671" y="4400459"/>
              <a:ext cx="37465" cy="100330"/>
            </a:xfrm>
            <a:custGeom>
              <a:avLst/>
              <a:gdLst/>
              <a:ahLst/>
              <a:cxnLst/>
              <a:rect l="l" t="t" r="r" b="b"/>
              <a:pathLst>
                <a:path w="37464" h="100329">
                  <a:moveTo>
                    <a:pt x="0" y="0"/>
                  </a:moveTo>
                  <a:lnTo>
                    <a:pt x="36990" y="9977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1943662" y="4236977"/>
              <a:ext cx="41275" cy="263525"/>
            </a:xfrm>
            <a:custGeom>
              <a:avLst/>
              <a:gdLst/>
              <a:ahLst/>
              <a:cxnLst/>
              <a:rect l="l" t="t" r="r" b="b"/>
              <a:pathLst>
                <a:path w="41275" h="263525">
                  <a:moveTo>
                    <a:pt x="0" y="263253"/>
                  </a:moveTo>
                  <a:lnTo>
                    <a:pt x="4096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1984631" y="4236977"/>
              <a:ext cx="1054100" cy="0"/>
            </a:xfrm>
            <a:custGeom>
              <a:avLst/>
              <a:gdLst/>
              <a:ahLst/>
              <a:cxnLst/>
              <a:rect l="l" t="t" r="r" b="b"/>
              <a:pathLst>
                <a:path w="1054100" h="0">
                  <a:moveTo>
                    <a:pt x="0" y="0"/>
                  </a:moveTo>
                  <a:lnTo>
                    <a:pt x="105404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1889966" y="4233370"/>
              <a:ext cx="1148715" cy="267335"/>
            </a:xfrm>
            <a:custGeom>
              <a:avLst/>
              <a:gdLst/>
              <a:ahLst/>
              <a:cxnLst/>
              <a:rect l="l" t="t" r="r" b="b"/>
              <a:pathLst>
                <a:path w="1148714" h="267335">
                  <a:moveTo>
                    <a:pt x="57674" y="266859"/>
                  </a:moveTo>
                  <a:lnTo>
                    <a:pt x="50117" y="266859"/>
                  </a:lnTo>
                  <a:lnTo>
                    <a:pt x="12728" y="174299"/>
                  </a:lnTo>
                  <a:lnTo>
                    <a:pt x="3182" y="182715"/>
                  </a:lnTo>
                  <a:lnTo>
                    <a:pt x="0" y="179109"/>
                  </a:lnTo>
                  <a:lnTo>
                    <a:pt x="21081" y="160276"/>
                  </a:lnTo>
                  <a:lnTo>
                    <a:pt x="53696" y="243620"/>
                  </a:lnTo>
                  <a:lnTo>
                    <a:pt x="91483" y="0"/>
                  </a:lnTo>
                  <a:lnTo>
                    <a:pt x="1148709" y="0"/>
                  </a:lnTo>
                  <a:lnTo>
                    <a:pt x="1148709" y="7613"/>
                  </a:lnTo>
                  <a:lnTo>
                    <a:pt x="97847" y="7613"/>
                  </a:lnTo>
                  <a:lnTo>
                    <a:pt x="57674" y="26685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/>
          <p:cNvSpPr/>
          <p:nvPr/>
        </p:nvSpPr>
        <p:spPr>
          <a:xfrm>
            <a:off x="1427208" y="5101647"/>
            <a:ext cx="436245" cy="0"/>
          </a:xfrm>
          <a:custGeom>
            <a:avLst/>
            <a:gdLst/>
            <a:ahLst/>
            <a:cxnLst/>
            <a:rect l="l" t="t" r="r" b="b"/>
            <a:pathLst>
              <a:path w="436244" h="0">
                <a:moveTo>
                  <a:pt x="0" y="0"/>
                </a:moveTo>
                <a:lnTo>
                  <a:pt x="436108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 txBox="1"/>
          <p:nvPr/>
        </p:nvSpPr>
        <p:spPr>
          <a:xfrm>
            <a:off x="960652" y="4161009"/>
            <a:ext cx="2112010" cy="9264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482600">
              <a:lnSpc>
                <a:spcPct val="100000"/>
              </a:lnSpc>
              <a:spcBef>
                <a:spcPts val="110"/>
              </a:spcBef>
              <a:tabLst>
                <a:tab pos="1036955" algn="l"/>
              </a:tabLst>
            </a:pPr>
            <a:r>
              <a:rPr dirty="0" sz="1100" b="1">
                <a:latin typeface="Times New Roman"/>
                <a:cs typeface="Times New Roman"/>
              </a:rPr>
              <a:t>(c)</a:t>
            </a:r>
            <a:r>
              <a:rPr dirty="0" sz="1100" b="1">
                <a:latin typeface="Times New Roman"/>
                <a:cs typeface="Times New Roman"/>
              </a:rPr>
              <a:t> </a:t>
            </a:r>
            <a:r>
              <a:rPr dirty="0" sz="1100" spc="-15" b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3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endParaRPr baseline="-4385" sz="2850">
              <a:latin typeface="Symbol"/>
              <a:cs typeface="Symbol"/>
            </a:endParaRPr>
          </a:p>
          <a:p>
            <a:pPr marL="25400">
              <a:lnSpc>
                <a:spcPct val="100000"/>
              </a:lnSpc>
              <a:spcBef>
                <a:spcPts val="1914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05155">
              <a:lnSpc>
                <a:spcPct val="100000"/>
              </a:lnSpc>
              <a:spcBef>
                <a:spcPts val="180"/>
              </a:spcBef>
            </a:pPr>
            <a:r>
              <a:rPr dirty="0" sz="1150" spc="15">
                <a:latin typeface="Times New Roman"/>
                <a:cs typeface="Times New Roman"/>
              </a:rPr>
              <a:t>9</a:t>
            </a:r>
            <a:r>
              <a:rPr dirty="0" sz="1150" spc="15" i="1">
                <a:latin typeface="Times New Roman"/>
                <a:cs typeface="Times New Roman"/>
              </a:rPr>
              <a:t>u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406598" y="5026068"/>
            <a:ext cx="19558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baseline="-26570" sz="1725" spc="97" i="1">
                <a:latin typeface="Times New Roman"/>
                <a:cs typeface="Times New Roman"/>
              </a:rPr>
              <a:t>u</a:t>
            </a:r>
            <a:r>
              <a:rPr dirty="0" sz="650" spc="65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86052" y="4975757"/>
            <a:ext cx="41592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00" spc="-5" b="1">
                <a:latin typeface="Calibri"/>
                <a:cs typeface="Calibri"/>
              </a:rPr>
              <a:t>(a)</a:t>
            </a:r>
            <a:r>
              <a:rPr dirty="0" sz="1100" spc="190" b="1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604766" y="5093666"/>
            <a:ext cx="26289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07314" indent="-107950">
              <a:lnSpc>
                <a:spcPct val="100000"/>
              </a:lnSpc>
              <a:spcBef>
                <a:spcPts val="135"/>
              </a:spcBef>
              <a:buFont typeface="Symbol"/>
              <a:buChar char=""/>
              <a:tabLst>
                <a:tab pos="107950" algn="l"/>
              </a:tabLst>
            </a:pPr>
            <a:r>
              <a:rPr dirty="0" sz="1150" spc="5">
                <a:latin typeface="Times New Roman"/>
                <a:cs typeface="Times New Roman"/>
              </a:rPr>
              <a:t>5</a:t>
            </a:r>
            <a:r>
              <a:rPr dirty="0" sz="1150" spc="25" i="1">
                <a:latin typeface="Times New Roman"/>
                <a:cs typeface="Times New Roman"/>
              </a:rPr>
              <a:t>v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985997" y="5267014"/>
            <a:ext cx="5604510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quotient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>
                <a:latin typeface="Calibri"/>
                <a:cs typeface="Calibri"/>
              </a:rPr>
              <a:t> too much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2840165" y="5936420"/>
            <a:ext cx="1219200" cy="0"/>
          </a:xfrm>
          <a:custGeom>
            <a:avLst/>
            <a:gdLst/>
            <a:ahLst/>
            <a:cxnLst/>
            <a:rect l="l" t="t" r="r" b="b"/>
            <a:pathLst>
              <a:path w="1219200" h="0">
                <a:moveTo>
                  <a:pt x="0" y="0"/>
                </a:moveTo>
                <a:lnTo>
                  <a:pt x="1218803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4220895" y="5936420"/>
            <a:ext cx="676910" cy="0"/>
          </a:xfrm>
          <a:custGeom>
            <a:avLst/>
            <a:gdLst/>
            <a:ahLst/>
            <a:cxnLst/>
            <a:rect l="l" t="t" r="r" b="b"/>
            <a:pathLst>
              <a:path w="676910" h="0">
                <a:moveTo>
                  <a:pt x="0" y="0"/>
                </a:moveTo>
                <a:lnTo>
                  <a:pt x="676671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2834613" y="6519033"/>
            <a:ext cx="1250315" cy="0"/>
          </a:xfrm>
          <a:custGeom>
            <a:avLst/>
            <a:gdLst/>
            <a:ahLst/>
            <a:cxnLst/>
            <a:rect l="l" t="t" r="r" b="b"/>
            <a:pathLst>
              <a:path w="1250314" h="0">
                <a:moveTo>
                  <a:pt x="0" y="0"/>
                </a:moveTo>
                <a:lnTo>
                  <a:pt x="124975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4246300" y="6519033"/>
            <a:ext cx="614680" cy="0"/>
          </a:xfrm>
          <a:custGeom>
            <a:avLst/>
            <a:gdLst/>
            <a:ahLst/>
            <a:cxnLst/>
            <a:rect l="l" t="t" r="r" b="b"/>
            <a:pathLst>
              <a:path w="614679" h="0">
                <a:moveTo>
                  <a:pt x="0" y="0"/>
                </a:moveTo>
                <a:lnTo>
                  <a:pt x="614362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 txBox="1"/>
          <p:nvPr/>
        </p:nvSpPr>
        <p:spPr>
          <a:xfrm>
            <a:off x="4205033" y="5713381"/>
            <a:ext cx="7226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20">
                <a:latin typeface="Times New Roman"/>
                <a:cs typeface="Times New Roman"/>
              </a:rPr>
              <a:t>9</a:t>
            </a:r>
            <a:r>
              <a:rPr dirty="0" sz="1200" spc="80" i="1">
                <a:latin typeface="Times New Roman"/>
                <a:cs typeface="Times New Roman"/>
              </a:rPr>
              <a:t>u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20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v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398708" y="6295994"/>
            <a:ext cx="3200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40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535377" y="5592730"/>
            <a:ext cx="1582420" cy="118427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09245">
              <a:lnSpc>
                <a:spcPts val="2270"/>
              </a:lnSpc>
              <a:spcBef>
                <a:spcPts val="90"/>
              </a:spcBef>
            </a:pP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spc="80" i="1">
                <a:latin typeface="Times New Roman"/>
                <a:cs typeface="Times New Roman"/>
              </a:rPr>
              <a:t>u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5</a:t>
            </a:r>
            <a:r>
              <a:rPr dirty="0" sz="1200" spc="90" i="1">
                <a:latin typeface="Times New Roman"/>
                <a:cs typeface="Times New Roman"/>
              </a:rPr>
              <a:t>v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9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spc="-135" i="1">
                <a:latin typeface="Times New Roman"/>
                <a:cs typeface="Times New Roman"/>
              </a:rPr>
              <a:t> </a:t>
            </a:r>
            <a:r>
              <a:rPr dirty="0" baseline="-3584" sz="2325" spc="-37">
                <a:latin typeface="Symbol"/>
                <a:cs typeface="Symbol"/>
              </a:rPr>
              <a:t>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spc="-185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endParaRPr baseline="-3584" sz="2325">
              <a:latin typeface="Symbol"/>
              <a:cs typeface="Symbol"/>
            </a:endParaRPr>
          </a:p>
          <a:p>
            <a:pPr marL="25400">
              <a:lnSpc>
                <a:spcPts val="2270"/>
              </a:lnSpc>
              <a:tabLst>
                <a:tab pos="611505" algn="l"/>
              </a:tabLst>
            </a:pPr>
            <a:r>
              <a:rPr dirty="0" baseline="57870" sz="1800" spc="-15" i="1">
                <a:latin typeface="Times New Roman"/>
                <a:cs typeface="Times New Roman"/>
              </a:rPr>
              <a:t>z</a:t>
            </a:r>
            <a:r>
              <a:rPr dirty="0" baseline="75396" sz="1050" spc="-7" i="1">
                <a:latin typeface="Times New Roman"/>
                <a:cs typeface="Times New Roman"/>
              </a:rPr>
              <a:t>u</a:t>
            </a:r>
            <a:r>
              <a:rPr dirty="0" baseline="75396" sz="1050" i="1">
                <a:latin typeface="Times New Roman"/>
                <a:cs typeface="Times New Roman"/>
              </a:rPr>
              <a:t> </a:t>
            </a:r>
            <a:r>
              <a:rPr dirty="0" baseline="75396" sz="1050" spc="120" i="1">
                <a:latin typeface="Times New Roman"/>
                <a:cs typeface="Times New Roman"/>
              </a:rPr>
              <a:t> </a:t>
            </a:r>
            <a:r>
              <a:rPr dirty="0" baseline="57870" sz="1800">
                <a:latin typeface="Symbol"/>
                <a:cs typeface="Symbol"/>
              </a:rPr>
              <a:t></a:t>
            </a:r>
            <a:r>
              <a:rPr dirty="0" baseline="57870" sz="1800">
                <a:latin typeface="Times New Roman"/>
                <a:cs typeface="Times New Roman"/>
              </a:rPr>
              <a:t>	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spc="80" i="1">
                <a:latin typeface="Times New Roman"/>
                <a:cs typeface="Times New Roman"/>
              </a:rPr>
              <a:t>u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5</a:t>
            </a:r>
            <a:r>
              <a:rPr dirty="0" sz="1200" spc="90" i="1">
                <a:latin typeface="Times New Roman"/>
                <a:cs typeface="Times New Roman"/>
              </a:rPr>
              <a:t>v</a:t>
            </a:r>
            <a:r>
              <a:rPr dirty="0" baseline="-4385" sz="2850" spc="-322">
                <a:latin typeface="Symbol"/>
                <a:cs typeface="Symbol"/>
              </a:rPr>
              <a:t></a:t>
            </a:r>
            <a:r>
              <a:rPr dirty="0" baseline="67460" sz="1050" spc="-7">
                <a:latin typeface="Times New Roman"/>
                <a:cs typeface="Times New Roman"/>
              </a:rPr>
              <a:t>2</a:t>
            </a:r>
            <a:endParaRPr baseline="67460" sz="1050">
              <a:latin typeface="Times New Roman"/>
              <a:cs typeface="Times New Roman"/>
            </a:endParaRPr>
          </a:p>
          <a:p>
            <a:pPr marL="303530">
              <a:lnSpc>
                <a:spcPts val="2270"/>
              </a:lnSpc>
              <a:spcBef>
                <a:spcPts val="45"/>
              </a:spcBef>
            </a:pPr>
            <a:r>
              <a:rPr dirty="0" baseline="-3584" sz="2325" spc="-67">
                <a:latin typeface="Symbol"/>
                <a:cs typeface="Symbol"/>
              </a:rPr>
              <a:t></a:t>
            </a:r>
            <a:r>
              <a:rPr dirty="0" sz="1200" spc="60">
                <a:latin typeface="Times New Roman"/>
                <a:cs typeface="Times New Roman"/>
              </a:rPr>
              <a:t>0</a:t>
            </a:r>
            <a:r>
              <a:rPr dirty="0" baseline="-3584" sz="2325" spc="-15">
                <a:latin typeface="Symbol"/>
                <a:cs typeface="Symbol"/>
              </a:rPr>
              <a:t>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spc="80" i="1">
                <a:latin typeface="Times New Roman"/>
                <a:cs typeface="Times New Roman"/>
              </a:rPr>
              <a:t>u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5</a:t>
            </a:r>
            <a:r>
              <a:rPr dirty="0" sz="1200" spc="90" i="1">
                <a:latin typeface="Times New Roman"/>
                <a:cs typeface="Times New Roman"/>
              </a:rPr>
              <a:t>v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43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9</a:t>
            </a:r>
            <a:r>
              <a:rPr dirty="0" sz="1200" i="1">
                <a:latin typeface="Times New Roman"/>
                <a:cs typeface="Times New Roman"/>
              </a:rPr>
              <a:t>u</a:t>
            </a:r>
            <a:r>
              <a:rPr dirty="0" sz="1200" spc="-135" i="1">
                <a:latin typeface="Times New Roman"/>
                <a:cs typeface="Times New Roman"/>
              </a:rPr>
              <a:t> </a:t>
            </a:r>
            <a:r>
              <a:rPr dirty="0" baseline="-3584" sz="2325" spc="-89">
                <a:latin typeface="Symbol"/>
                <a:cs typeface="Symbol"/>
              </a:rPr>
              <a:t></a:t>
            </a:r>
            <a:r>
              <a:rPr dirty="0" sz="1200" spc="40">
                <a:latin typeface="Times New Roman"/>
                <a:cs typeface="Times New Roman"/>
              </a:rPr>
              <a:t>5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endParaRPr baseline="-3584" sz="2325">
              <a:latin typeface="Symbol"/>
              <a:cs typeface="Symbol"/>
            </a:endParaRPr>
          </a:p>
          <a:p>
            <a:pPr marL="25400">
              <a:lnSpc>
                <a:spcPts val="2270"/>
              </a:lnSpc>
              <a:tabLst>
                <a:tab pos="621030" algn="l"/>
              </a:tabLst>
            </a:pPr>
            <a:r>
              <a:rPr dirty="0" baseline="57870" sz="1800" spc="7" i="1">
                <a:latin typeface="Times New Roman"/>
                <a:cs typeface="Times New Roman"/>
              </a:rPr>
              <a:t>z</a:t>
            </a:r>
            <a:r>
              <a:rPr dirty="0" baseline="75396" sz="1050" spc="-7" i="1">
                <a:latin typeface="Times New Roman"/>
                <a:cs typeface="Times New Roman"/>
              </a:rPr>
              <a:t>v</a:t>
            </a:r>
            <a:r>
              <a:rPr dirty="0" baseline="75396" sz="1050" i="1">
                <a:latin typeface="Times New Roman"/>
                <a:cs typeface="Times New Roman"/>
              </a:rPr>
              <a:t> </a:t>
            </a:r>
            <a:r>
              <a:rPr dirty="0" baseline="75396" sz="1050" spc="89" i="1">
                <a:latin typeface="Times New Roman"/>
                <a:cs typeface="Times New Roman"/>
              </a:rPr>
              <a:t> </a:t>
            </a:r>
            <a:r>
              <a:rPr dirty="0" baseline="57870" sz="1800">
                <a:latin typeface="Symbol"/>
                <a:cs typeface="Symbol"/>
              </a:rPr>
              <a:t></a:t>
            </a:r>
            <a:r>
              <a:rPr dirty="0" baseline="57870" sz="1800">
                <a:latin typeface="Times New Roman"/>
                <a:cs typeface="Times New Roman"/>
              </a:rPr>
              <a:t>	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spc="80" i="1">
                <a:latin typeface="Times New Roman"/>
                <a:cs typeface="Times New Roman"/>
              </a:rPr>
              <a:t>u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5</a:t>
            </a:r>
            <a:r>
              <a:rPr dirty="0" sz="1200" spc="90" i="1">
                <a:latin typeface="Times New Roman"/>
                <a:cs typeface="Times New Roman"/>
              </a:rPr>
              <a:t>v</a:t>
            </a:r>
            <a:r>
              <a:rPr dirty="0" baseline="-4385" sz="2850" spc="-322">
                <a:latin typeface="Symbol"/>
                <a:cs typeface="Symbol"/>
              </a:rPr>
              <a:t></a:t>
            </a:r>
            <a:r>
              <a:rPr dirty="0" baseline="67460" sz="1050" spc="-7">
                <a:latin typeface="Times New Roman"/>
                <a:cs typeface="Times New Roman"/>
              </a:rPr>
              <a:t>2</a:t>
            </a:r>
            <a:endParaRPr baseline="67460" sz="105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074081" y="5809425"/>
            <a:ext cx="808990" cy="96774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ts val="994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  <a:p>
            <a:pPr marL="182245">
              <a:lnSpc>
                <a:spcPts val="1835"/>
              </a:lnSpc>
            </a:pP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spc="80" i="1">
                <a:latin typeface="Times New Roman"/>
                <a:cs typeface="Times New Roman"/>
              </a:rPr>
              <a:t>u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5</a:t>
            </a:r>
            <a:r>
              <a:rPr dirty="0" sz="1200" spc="90" i="1">
                <a:latin typeface="Times New Roman"/>
                <a:cs typeface="Times New Roman"/>
              </a:rPr>
              <a:t>v</a:t>
            </a:r>
            <a:r>
              <a:rPr dirty="0" baseline="-4385" sz="2850" spc="-322">
                <a:latin typeface="Symbol"/>
                <a:cs typeface="Symbol"/>
              </a:rPr>
              <a:t></a:t>
            </a:r>
            <a:r>
              <a:rPr dirty="0" baseline="67460" sz="1050" spc="-7">
                <a:latin typeface="Times New Roman"/>
                <a:cs typeface="Times New Roman"/>
              </a:rPr>
              <a:t>2</a:t>
            </a:r>
            <a:endParaRPr baseline="67460" sz="1050">
              <a:latin typeface="Times New Roman"/>
              <a:cs typeface="Times New Roman"/>
            </a:endParaRPr>
          </a:p>
          <a:p>
            <a:pPr marL="50165">
              <a:lnSpc>
                <a:spcPts val="994"/>
              </a:lnSpc>
              <a:spcBef>
                <a:spcPts val="175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  <a:p>
            <a:pPr marL="176530">
              <a:lnSpc>
                <a:spcPts val="1835"/>
              </a:lnSpc>
            </a:pP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spc="80" i="1">
                <a:latin typeface="Times New Roman"/>
                <a:cs typeface="Times New Roman"/>
              </a:rPr>
              <a:t>u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5</a:t>
            </a:r>
            <a:r>
              <a:rPr dirty="0" sz="1200" spc="90" i="1">
                <a:latin typeface="Times New Roman"/>
                <a:cs typeface="Times New Roman"/>
              </a:rPr>
              <a:t>v</a:t>
            </a:r>
            <a:r>
              <a:rPr dirty="0" baseline="-4385" sz="2850" spc="-322">
                <a:latin typeface="Symbol"/>
                <a:cs typeface="Symbol"/>
              </a:rPr>
              <a:t></a:t>
            </a:r>
            <a:r>
              <a:rPr dirty="0" baseline="67460" sz="1050" spc="-7">
                <a:latin typeface="Times New Roman"/>
                <a:cs typeface="Times New Roman"/>
              </a:rPr>
              <a:t>2</a:t>
            </a:r>
            <a:endParaRPr baseline="67460" sz="105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986027" y="6961733"/>
            <a:ext cx="506920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R="5080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v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u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numerator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zero!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1929254" y="7507198"/>
            <a:ext cx="557530" cy="404495"/>
          </a:xfrm>
          <a:prstGeom prst="rect">
            <a:avLst/>
          </a:prstGeom>
        </p:spPr>
        <p:txBody>
          <a:bodyPr wrap="square" lIns="0" tIns="67945" rIns="0" bIns="0" rtlCol="0" vert="horz">
            <a:spAutoFit/>
          </a:bodyPr>
          <a:lstStyle/>
          <a:p>
            <a:pPr marL="207010" marR="30480" indent="-182245">
              <a:lnSpc>
                <a:spcPct val="77600"/>
              </a:lnSpc>
              <a:spcBef>
                <a:spcPts val="535"/>
              </a:spcBef>
            </a:pPr>
            <a:r>
              <a:rPr dirty="0" u="sng" baseline="4629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baseline="4629" sz="1800" spc="-24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si</a:t>
            </a:r>
            <a:r>
              <a:rPr dirty="0" u="sng" baseline="4629" sz="180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sng" baseline="4629" sz="1800" spc="-20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u="sng" sz="1550" spc="-17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4629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</a:t>
            </a:r>
            <a:r>
              <a:rPr dirty="0" u="sng" baseline="4629" sz="1800" spc="-292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sz="1550" spc="-95">
                <a:latin typeface="Times New Roman"/>
                <a:cs typeface="Times New Roman"/>
              </a:rPr>
              <a:t> </a:t>
            </a:r>
            <a:r>
              <a:rPr dirty="0" baseline="-25462" sz="1800" spc="60" i="1">
                <a:latin typeface="Times New Roman"/>
                <a:cs typeface="Times New Roman"/>
              </a:rPr>
              <a:t>z</a:t>
            </a:r>
            <a:r>
              <a:rPr dirty="0" sz="700" spc="4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86027" y="7616394"/>
            <a:ext cx="92710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baseline="5050" sz="1650" b="1">
                <a:latin typeface="Calibri"/>
                <a:cs typeface="Calibri"/>
              </a:rPr>
              <a:t>(</a:t>
            </a:r>
            <a:r>
              <a:rPr dirty="0" baseline="5050" sz="1650" spc="-7" b="1">
                <a:latin typeface="Calibri"/>
                <a:cs typeface="Calibri"/>
              </a:rPr>
              <a:t>b</a:t>
            </a:r>
            <a:r>
              <a:rPr dirty="0" baseline="5050" sz="1650" b="1">
                <a:latin typeface="Calibri"/>
                <a:cs typeface="Calibri"/>
              </a:rPr>
              <a:t>)</a:t>
            </a:r>
            <a:r>
              <a:rPr dirty="0" baseline="5050" sz="1650" b="1">
                <a:latin typeface="Calibri"/>
                <a:cs typeface="Calibri"/>
              </a:rPr>
              <a:t> </a:t>
            </a:r>
            <a:r>
              <a:rPr dirty="0" baseline="5050" sz="1650" spc="-15" b="1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7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85979" y="7946207"/>
            <a:ext cx="5791835" cy="579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careful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quotient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 </a:t>
            </a:r>
            <a:r>
              <a:rPr dirty="0" sz="1100">
                <a:latin typeface="Calibri"/>
                <a:cs typeface="Calibri"/>
              </a:rPr>
              <a:t>when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used.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have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quotient, however, since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numerator and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denominator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quotient rule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914400" y="3201910"/>
            <a:ext cx="5943600" cy="5523230"/>
          </a:xfrm>
          <a:custGeom>
            <a:avLst/>
            <a:gdLst/>
            <a:ahLst/>
            <a:cxnLst/>
            <a:rect l="l" t="t" r="r" b="b"/>
            <a:pathLst>
              <a:path w="5943600" h="5523230">
                <a:moveTo>
                  <a:pt x="5943600" y="0"/>
                </a:moveTo>
                <a:lnTo>
                  <a:pt x="5937516" y="0"/>
                </a:lnTo>
                <a:lnTo>
                  <a:pt x="5937504" y="6108"/>
                </a:lnTo>
                <a:lnTo>
                  <a:pt x="5937504" y="5516892"/>
                </a:lnTo>
                <a:lnTo>
                  <a:pt x="6096" y="5516892"/>
                </a:lnTo>
                <a:lnTo>
                  <a:pt x="6096" y="6108"/>
                </a:lnTo>
                <a:lnTo>
                  <a:pt x="5937504" y="6108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0" y="5516892"/>
                </a:lnTo>
                <a:lnTo>
                  <a:pt x="0" y="5522988"/>
                </a:lnTo>
                <a:lnTo>
                  <a:pt x="6096" y="5522988"/>
                </a:lnTo>
                <a:lnTo>
                  <a:pt x="5937504" y="5522988"/>
                </a:lnTo>
                <a:lnTo>
                  <a:pt x="5943600" y="5522988"/>
                </a:lnTo>
                <a:lnTo>
                  <a:pt x="5943600" y="5516892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2865" y="2064390"/>
            <a:ext cx="2984500" cy="187960"/>
          </a:xfrm>
          <a:custGeom>
            <a:avLst/>
            <a:gdLst/>
            <a:ahLst/>
            <a:cxnLst/>
            <a:rect l="l" t="t" r="r" b="b"/>
            <a:pathLst>
              <a:path w="2984500" h="187960">
                <a:moveTo>
                  <a:pt x="2951641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9"/>
                </a:lnTo>
                <a:lnTo>
                  <a:pt x="8290" y="145850"/>
                </a:lnTo>
                <a:lnTo>
                  <a:pt x="33162" y="187598"/>
                </a:lnTo>
                <a:lnTo>
                  <a:pt x="2951641" y="182549"/>
                </a:lnTo>
                <a:lnTo>
                  <a:pt x="2975844" y="141924"/>
                </a:lnTo>
                <a:lnTo>
                  <a:pt x="2983911" y="91274"/>
                </a:lnTo>
                <a:lnTo>
                  <a:pt x="2975844" y="40624"/>
                </a:lnTo>
                <a:lnTo>
                  <a:pt x="2951641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52865" y="909238"/>
            <a:ext cx="2960370" cy="187960"/>
          </a:xfrm>
          <a:custGeom>
            <a:avLst/>
            <a:gdLst/>
            <a:ahLst/>
            <a:cxnLst/>
            <a:rect l="l" t="t" r="r" b="b"/>
            <a:pathLst>
              <a:path w="2960370" h="187959">
                <a:moveTo>
                  <a:pt x="2926949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5"/>
                </a:lnTo>
                <a:lnTo>
                  <a:pt x="8290" y="145843"/>
                </a:lnTo>
                <a:lnTo>
                  <a:pt x="33162" y="187589"/>
                </a:lnTo>
                <a:lnTo>
                  <a:pt x="2926949" y="187589"/>
                </a:lnTo>
                <a:lnTo>
                  <a:pt x="2951821" y="145843"/>
                </a:lnTo>
                <a:lnTo>
                  <a:pt x="2960112" y="93795"/>
                </a:lnTo>
                <a:lnTo>
                  <a:pt x="2951821" y="41746"/>
                </a:lnTo>
                <a:lnTo>
                  <a:pt x="2926949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86027" y="884021"/>
            <a:ext cx="5693410" cy="5791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R="5080">
              <a:lnSpc>
                <a:spcPct val="11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respect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both</a:t>
            </a:r>
            <a:r>
              <a:rPr dirty="0" sz="1100" spc="-5">
                <a:latin typeface="Calibri"/>
                <a:cs typeface="Calibri"/>
              </a:rPr>
              <a:t> these </a:t>
            </a:r>
            <a:r>
              <a:rPr dirty="0" sz="1100">
                <a:latin typeface="Calibri"/>
                <a:cs typeface="Calibri"/>
              </a:rPr>
              <a:t>cases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’s 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constants and</a:t>
            </a:r>
            <a:r>
              <a:rPr dirty="0" sz="1100">
                <a:latin typeface="Calibri"/>
                <a:cs typeface="Calibri"/>
              </a:rPr>
              <a:t> so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denominator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constant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worry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</a:t>
            </a:r>
            <a:r>
              <a:rPr dirty="0" sz="1100">
                <a:latin typeface="Calibri"/>
                <a:cs typeface="Calibri"/>
              </a:rPr>
              <a:t>cases.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305479" y="1538177"/>
            <a:ext cx="48450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42100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54318" y="1538173"/>
            <a:ext cx="48450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42100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137517" y="1429034"/>
            <a:ext cx="219075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1967864" algn="l"/>
              </a:tabLst>
            </a:pP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sz="1550" spc="465">
                <a:latin typeface="Times New Roman"/>
                <a:cs typeface="Times New Roman"/>
              </a:rPr>
              <a:t> 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sz="1550" spc="385">
                <a:latin typeface="Times New Roman"/>
                <a:cs typeface="Times New Roman"/>
              </a:rPr>
              <a:t> 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232765" y="1677869"/>
            <a:ext cx="5206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080007" y="1677869"/>
            <a:ext cx="5206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911854" y="1465145"/>
            <a:ext cx="423545" cy="368300"/>
          </a:xfrm>
          <a:prstGeom prst="rect">
            <a:avLst/>
          </a:prstGeom>
        </p:spPr>
        <p:txBody>
          <a:bodyPr wrap="square" lIns="0" tIns="36830" rIns="0" bIns="0" rtlCol="0" vert="horz">
            <a:spAutoFit/>
          </a:bodyPr>
          <a:lstStyle/>
          <a:p>
            <a:pPr marL="170815" marR="30480" indent="-146050">
              <a:lnSpc>
                <a:spcPts val="1260"/>
              </a:lnSpc>
              <a:spcBef>
                <a:spcPts val="290"/>
              </a:spcBef>
            </a:pP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sin</a:t>
            </a:r>
            <a:r>
              <a:rPr dirty="0" sz="1200" spc="95"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 </a:t>
            </a:r>
            <a:r>
              <a:rPr dirty="0" sz="1200" spc="-285" i="1">
                <a:latin typeface="Times New Roman"/>
                <a:cs typeface="Times New Roman"/>
              </a:rPr>
              <a:t> </a:t>
            </a:r>
            <a:r>
              <a:rPr dirty="0" baseline="-25462" sz="1800" spc="60" i="1">
                <a:latin typeface="Times New Roman"/>
                <a:cs typeface="Times New Roman"/>
              </a:rPr>
              <a:t>z</a:t>
            </a:r>
            <a:r>
              <a:rPr dirty="0" sz="700" spc="4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772619" y="1465143"/>
            <a:ext cx="530860" cy="368300"/>
          </a:xfrm>
          <a:prstGeom prst="rect">
            <a:avLst/>
          </a:prstGeom>
        </p:spPr>
        <p:txBody>
          <a:bodyPr wrap="square" lIns="0" tIns="36830" rIns="0" bIns="0" rtlCol="0" vert="horz">
            <a:spAutoFit/>
          </a:bodyPr>
          <a:lstStyle/>
          <a:p>
            <a:pPr marL="218440" marR="30480" indent="-193675">
              <a:lnSpc>
                <a:spcPts val="1260"/>
              </a:lnSpc>
              <a:spcBef>
                <a:spcPts val="290"/>
              </a:spcBef>
            </a:pP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sz="1200" spc="-14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c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o</a:t>
            </a:r>
            <a:r>
              <a:rPr dirty="0" u="sng" sz="12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</a:t>
            </a:r>
            <a:r>
              <a:rPr dirty="0" u="sng" sz="1200" spc="-17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u="sng" sz="12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 </a:t>
            </a:r>
            <a:r>
              <a:rPr dirty="0" u="sng" sz="1200" spc="-19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200" spc="-190" i="1">
                <a:latin typeface="Times New Roman"/>
                <a:cs typeface="Times New Roman"/>
              </a:rPr>
              <a:t> </a:t>
            </a:r>
            <a:r>
              <a:rPr dirty="0" baseline="-25462" sz="1800" spc="60" i="1">
                <a:latin typeface="Times New Roman"/>
                <a:cs typeface="Times New Roman"/>
              </a:rPr>
              <a:t>z</a:t>
            </a:r>
            <a:r>
              <a:rPr dirty="0" sz="700" spc="40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146143" y="1574282"/>
            <a:ext cx="7613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229235" algn="l"/>
              </a:tabLst>
            </a:pPr>
            <a:r>
              <a:rPr dirty="0" sz="1200" i="1">
                <a:latin typeface="Times New Roman"/>
                <a:cs typeface="Times New Roman"/>
              </a:rPr>
              <a:t>g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10" i="1">
                <a:latin typeface="Times New Roman"/>
                <a:cs typeface="Times New Roman"/>
              </a:rPr>
              <a:t>x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30" i="1">
                <a:latin typeface="Times New Roman"/>
                <a:cs typeface="Times New Roman"/>
              </a:rPr>
              <a:t>y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989009" y="1574282"/>
            <a:ext cx="76771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234950" algn="l"/>
              </a:tabLst>
            </a:pPr>
            <a:r>
              <a:rPr dirty="0" sz="1200" i="1">
                <a:latin typeface="Times New Roman"/>
                <a:cs typeface="Times New Roman"/>
              </a:rPr>
              <a:t>g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10" i="1">
                <a:latin typeface="Times New Roman"/>
                <a:cs typeface="Times New Roman"/>
              </a:rPr>
              <a:t>x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30" i="1">
                <a:latin typeface="Times New Roman"/>
                <a:cs typeface="Times New Roman"/>
              </a:rPr>
              <a:t>y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634305" y="2778088"/>
            <a:ext cx="129984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420370" algn="l"/>
                <a:tab pos="107759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380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564645" y="2917789"/>
            <a:ext cx="4699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z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367942" y="2705020"/>
            <a:ext cx="593725" cy="368300"/>
          </a:xfrm>
          <a:prstGeom prst="rect">
            <a:avLst/>
          </a:prstGeom>
        </p:spPr>
        <p:txBody>
          <a:bodyPr wrap="square" lIns="0" tIns="36830" rIns="0" bIns="0" rtlCol="0" vert="horz">
            <a:spAutoFit/>
          </a:bodyPr>
          <a:lstStyle/>
          <a:p>
            <a:pPr marL="256540" marR="30480" indent="-231775">
              <a:lnSpc>
                <a:spcPts val="1260"/>
              </a:lnSpc>
              <a:spcBef>
                <a:spcPts val="290"/>
              </a:spcBef>
            </a:pPr>
            <a:r>
              <a:rPr dirty="0" u="sng" sz="1200" spc="6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r>
              <a:rPr dirty="0" u="sng" sz="1200" spc="-16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12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si</a:t>
            </a:r>
            <a:r>
              <a:rPr dirty="0" u="sng" sz="12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n</a:t>
            </a:r>
            <a:r>
              <a:rPr dirty="0" u="sng" sz="1200" spc="-1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u="sng" sz="12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y </a:t>
            </a:r>
            <a:r>
              <a:rPr dirty="0" u="sng" sz="1200" spc="-19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sz="1200" spc="-195" i="1">
                <a:latin typeface="Times New Roman"/>
                <a:cs typeface="Times New Roman"/>
              </a:rPr>
              <a:t> </a:t>
            </a:r>
            <a:r>
              <a:rPr dirty="0" baseline="-25462" sz="1800" spc="37" i="1">
                <a:latin typeface="Times New Roman"/>
                <a:cs typeface="Times New Roman"/>
              </a:rPr>
              <a:t>z</a:t>
            </a:r>
            <a:r>
              <a:rPr dirty="0" sz="700" spc="2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018071" y="2810265"/>
            <a:ext cx="10477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10">
                <a:latin typeface="Symbol"/>
                <a:cs typeface="Symbol"/>
              </a:rPr>
              <a:t>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60627" y="2039214"/>
            <a:ext cx="5466715" cy="8947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 marR="304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respect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avoid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quotient </a:t>
            </a:r>
            <a:r>
              <a:rPr dirty="0" sz="1100" spc="-10">
                <a:latin typeface="Calibri"/>
                <a:cs typeface="Calibri"/>
              </a:rPr>
              <a:t>rule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 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1517015">
              <a:lnSpc>
                <a:spcPct val="100000"/>
              </a:lnSpc>
              <a:spcBef>
                <a:spcPts val="6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si</a:t>
            </a:r>
            <a:r>
              <a:rPr dirty="0" baseline="4629" sz="1800" spc="-7">
                <a:latin typeface="Times New Roman"/>
                <a:cs typeface="Times New Roman"/>
              </a:rPr>
              <a:t>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9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80">
                <a:latin typeface="Times New Roman"/>
                <a:cs typeface="Times New Roman"/>
              </a:rPr>
              <a:t> </a:t>
            </a:r>
            <a:r>
              <a:rPr dirty="0" baseline="4629" sz="1800" spc="120" i="1">
                <a:latin typeface="Times New Roman"/>
                <a:cs typeface="Times New Roman"/>
              </a:rPr>
              <a:t>z</a:t>
            </a:r>
            <a:r>
              <a:rPr dirty="0" baseline="51587" sz="1050" spc="-15">
                <a:latin typeface="Symbol"/>
                <a:cs typeface="Symbol"/>
              </a:rPr>
              <a:t>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endParaRPr baseline="51587" sz="1050">
              <a:latin typeface="Times New Roman"/>
              <a:cs typeface="Times New Roman"/>
            </a:endParaRPr>
          </a:p>
          <a:p>
            <a:pPr algn="r" marR="1445895">
              <a:lnSpc>
                <a:spcPct val="100000"/>
              </a:lnSpc>
              <a:spcBef>
                <a:spcPts val="160"/>
              </a:spcBef>
            </a:pP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</a:t>
            </a:r>
            <a:r>
              <a:rPr dirty="0" sz="1550" spc="145">
                <a:latin typeface="Times New Roman"/>
                <a:cs typeface="Times New Roman"/>
              </a:rPr>
              <a:t> </a:t>
            </a:r>
            <a:r>
              <a:rPr dirty="0" u="sng" sz="1550" spc="-1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478191" y="2814138"/>
            <a:ext cx="8763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22606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g</a:t>
            </a:r>
            <a:r>
              <a:rPr dirty="0" sz="1200" spc="-5" i="1">
                <a:latin typeface="Times New Roman"/>
                <a:cs typeface="Times New Roman"/>
              </a:rPr>
              <a:t>	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y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2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341283" y="2814139"/>
            <a:ext cx="10318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815975" algn="l"/>
              </a:tabLst>
            </a:pP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si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2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10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1415736" y="3902537"/>
            <a:ext cx="1149350" cy="267335"/>
            <a:chOff x="1415736" y="3902537"/>
            <a:chExt cx="1149350" cy="267335"/>
          </a:xfrm>
        </p:grpSpPr>
        <p:sp>
          <p:nvSpPr>
            <p:cNvPr id="22" name="object 22"/>
            <p:cNvSpPr/>
            <p:nvPr/>
          </p:nvSpPr>
          <p:spPr>
            <a:xfrm>
              <a:off x="1417327" y="4069625"/>
              <a:ext cx="15240" cy="13970"/>
            </a:xfrm>
            <a:custGeom>
              <a:avLst/>
              <a:gdLst/>
              <a:ahLst/>
              <a:cxnLst/>
              <a:rect l="l" t="t" r="r" b="b"/>
              <a:pathLst>
                <a:path w="15240" h="13970">
                  <a:moveTo>
                    <a:pt x="0" y="13623"/>
                  </a:moveTo>
                  <a:lnTo>
                    <a:pt x="1512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1432448" y="4069625"/>
              <a:ext cx="37465" cy="100330"/>
            </a:xfrm>
            <a:custGeom>
              <a:avLst/>
              <a:gdLst/>
              <a:ahLst/>
              <a:cxnLst/>
              <a:rect l="l" t="t" r="r" b="b"/>
              <a:pathLst>
                <a:path w="37465" h="100329">
                  <a:moveTo>
                    <a:pt x="0" y="0"/>
                  </a:moveTo>
                  <a:lnTo>
                    <a:pt x="37007" y="9977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1469456" y="3906143"/>
              <a:ext cx="41275" cy="263525"/>
            </a:xfrm>
            <a:custGeom>
              <a:avLst/>
              <a:gdLst/>
              <a:ahLst/>
              <a:cxnLst/>
              <a:rect l="l" t="t" r="r" b="b"/>
              <a:pathLst>
                <a:path w="41275" h="263525">
                  <a:moveTo>
                    <a:pt x="0" y="263253"/>
                  </a:moveTo>
                  <a:lnTo>
                    <a:pt x="4098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1510442" y="3906143"/>
              <a:ext cx="1054735" cy="0"/>
            </a:xfrm>
            <a:custGeom>
              <a:avLst/>
              <a:gdLst/>
              <a:ahLst/>
              <a:cxnLst/>
              <a:rect l="l" t="t" r="r" b="b"/>
              <a:pathLst>
                <a:path w="1054735" h="0">
                  <a:moveTo>
                    <a:pt x="0" y="0"/>
                  </a:moveTo>
                  <a:lnTo>
                    <a:pt x="105451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1415736" y="3902537"/>
              <a:ext cx="1149350" cy="267335"/>
            </a:xfrm>
            <a:custGeom>
              <a:avLst/>
              <a:gdLst/>
              <a:ahLst/>
              <a:cxnLst/>
              <a:rect l="l" t="t" r="r" b="b"/>
              <a:pathLst>
                <a:path w="1149350" h="267335">
                  <a:moveTo>
                    <a:pt x="57699" y="266859"/>
                  </a:moveTo>
                  <a:lnTo>
                    <a:pt x="50138" y="266859"/>
                  </a:lnTo>
                  <a:lnTo>
                    <a:pt x="12733" y="174300"/>
                  </a:lnTo>
                  <a:lnTo>
                    <a:pt x="3183" y="182713"/>
                  </a:lnTo>
                  <a:lnTo>
                    <a:pt x="0" y="179107"/>
                  </a:lnTo>
                  <a:lnTo>
                    <a:pt x="21089" y="160276"/>
                  </a:lnTo>
                  <a:lnTo>
                    <a:pt x="53720" y="243619"/>
                  </a:lnTo>
                  <a:lnTo>
                    <a:pt x="91523" y="0"/>
                  </a:lnTo>
                  <a:lnTo>
                    <a:pt x="1149218" y="0"/>
                  </a:lnTo>
                  <a:lnTo>
                    <a:pt x="1149218" y="7613"/>
                  </a:lnTo>
                  <a:lnTo>
                    <a:pt x="97890" y="7613"/>
                  </a:lnTo>
                  <a:lnTo>
                    <a:pt x="57699" y="26685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7" name="object 27"/>
          <p:cNvSpPr txBox="1"/>
          <p:nvPr/>
        </p:nvSpPr>
        <p:spPr>
          <a:xfrm>
            <a:off x="960591" y="3276683"/>
            <a:ext cx="5796280" cy="14782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25400" marR="4953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We went </a:t>
            </a:r>
            <a:r>
              <a:rPr dirty="0" sz="1100" spc="-5">
                <a:latin typeface="Calibri"/>
                <a:cs typeface="Calibri"/>
              </a:rPr>
              <a:t>ahead and put the derivative back into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“original” form just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 spc="-10">
                <a:latin typeface="Calibri"/>
                <a:cs typeface="Calibri"/>
              </a:rPr>
              <a:t>could </a:t>
            </a:r>
            <a:r>
              <a:rPr dirty="0" sz="1100">
                <a:latin typeface="Calibri"/>
                <a:cs typeface="Calibri"/>
              </a:rPr>
              <a:t>say </a:t>
            </a:r>
            <a:r>
              <a:rPr dirty="0" sz="1100" spc="-5">
                <a:latin typeface="Calibri"/>
                <a:cs typeface="Calibri"/>
              </a:rPr>
              <a:t>that we did.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practice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probably don’t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do that.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tabLst>
                <a:tab pos="563245" algn="l"/>
              </a:tabLst>
            </a:pPr>
            <a:r>
              <a:rPr dirty="0" sz="1100" b="1">
                <a:latin typeface="Calibri"/>
                <a:cs typeface="Calibri"/>
              </a:rPr>
              <a:t>(</a:t>
            </a:r>
            <a:r>
              <a:rPr dirty="0" sz="1100" spc="-10" b="1">
                <a:latin typeface="Calibri"/>
                <a:cs typeface="Calibri"/>
              </a:rPr>
              <a:t>c</a:t>
            </a:r>
            <a:r>
              <a:rPr dirty="0" sz="1100" b="1">
                <a:latin typeface="Calibri"/>
                <a:cs typeface="Calibri"/>
              </a:rPr>
              <a:t>)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baseline="-4385" sz="2850" spc="-270">
                <a:latin typeface="Symbol"/>
                <a:cs typeface="Symbol"/>
              </a:rPr>
              <a:t></a:t>
            </a: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3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0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endParaRPr baseline="-4385" sz="2850">
              <a:latin typeface="Symbol"/>
              <a:cs typeface="Symbol"/>
            </a:endParaRPr>
          </a:p>
          <a:p>
            <a:pPr algn="just" marL="25400" marR="30480">
              <a:lnSpc>
                <a:spcPct val="110000"/>
              </a:lnSpc>
              <a:spcBef>
                <a:spcPts val="430"/>
              </a:spcBef>
            </a:pPr>
            <a:r>
              <a:rPr dirty="0" sz="1100" spc="-5">
                <a:latin typeface="Calibri"/>
                <a:cs typeface="Calibri"/>
              </a:rPr>
              <a:t>In this last part we are just going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somewhat </a:t>
            </a:r>
            <a:r>
              <a:rPr dirty="0" sz="1100">
                <a:latin typeface="Calibri"/>
                <a:cs typeface="Calibri"/>
              </a:rPr>
              <a:t>messy </a:t>
            </a:r>
            <a:r>
              <a:rPr dirty="0" sz="1100" spc="-5">
                <a:latin typeface="Calibri"/>
                <a:cs typeface="Calibri"/>
              </a:rPr>
              <a:t>chain rule problem.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if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had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good </a:t>
            </a:r>
            <a:r>
              <a:rPr dirty="0" sz="1100" spc="-5">
                <a:latin typeface="Calibri"/>
                <a:cs typeface="Calibri"/>
              </a:rPr>
              <a:t>background in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Calculus 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I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chain rule</a:t>
            </a:r>
            <a:r>
              <a:rPr dirty="0" sz="1100" spc="-5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shouldn’t be all that difficult </a:t>
            </a:r>
            <a:r>
              <a:rPr dirty="0" sz="1100">
                <a:latin typeface="Calibri"/>
                <a:cs typeface="Calibri"/>
              </a:rPr>
              <a:t>of a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are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two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491648" y="5009106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376" y="0"/>
                </a:lnTo>
              </a:path>
            </a:pathLst>
          </a:custGeom>
          <a:ln w="752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3080280" y="4813512"/>
            <a:ext cx="62865" cy="31369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850" spc="-225">
                <a:latin typeface="Symbol"/>
                <a:cs typeface="Symbol"/>
              </a:rPr>
              <a:t>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2603427" y="4793717"/>
            <a:ext cx="62865" cy="3460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2100" spc="-310">
                <a:latin typeface="Symbol"/>
                <a:cs typeface="Symbol"/>
              </a:rPr>
              <a:t>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571489" y="4813510"/>
            <a:ext cx="62865" cy="31369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850" spc="-225">
                <a:latin typeface="Symbol"/>
                <a:cs typeface="Symbol"/>
              </a:rPr>
              <a:t>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094636" y="4793716"/>
            <a:ext cx="1172845" cy="3460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1051560" algn="l"/>
              </a:tabLst>
            </a:pPr>
            <a:r>
              <a:rPr dirty="0" sz="2100" spc="-310">
                <a:latin typeface="Symbol"/>
                <a:cs typeface="Symbol"/>
              </a:rPr>
              <a:t></a:t>
            </a:r>
            <a:r>
              <a:rPr dirty="0" sz="2100" spc="-310">
                <a:latin typeface="Times New Roman"/>
                <a:cs typeface="Times New Roman"/>
              </a:rPr>
              <a:t>	</a:t>
            </a:r>
            <a:r>
              <a:rPr dirty="0" baseline="1501" sz="2775" spc="-247">
                <a:latin typeface="Symbol"/>
                <a:cs typeface="Symbol"/>
              </a:rPr>
              <a:t></a:t>
            </a:r>
            <a:r>
              <a:rPr dirty="0" sz="2100" spc="-310">
                <a:latin typeface="Symbol"/>
                <a:cs typeface="Symbol"/>
              </a:rPr>
              <a:t>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2491649" y="5450494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376" y="0"/>
                </a:lnTo>
              </a:path>
            </a:pathLst>
          </a:custGeom>
          <a:ln w="752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/>
          <p:nvPr/>
        </p:nvSpPr>
        <p:spPr>
          <a:xfrm>
            <a:off x="3080282" y="5254900"/>
            <a:ext cx="62865" cy="31369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850" spc="-225">
                <a:latin typeface="Symbol"/>
                <a:cs typeface="Symbol"/>
              </a:rPr>
              <a:t>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655438" y="4659996"/>
            <a:ext cx="62865" cy="908685"/>
          </a:xfrm>
          <a:prstGeom prst="rect">
            <a:avLst/>
          </a:prstGeom>
        </p:spPr>
        <p:txBody>
          <a:bodyPr wrap="square" lIns="0" tIns="17081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45"/>
              </a:spcBef>
            </a:pP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1255"/>
              </a:spcBef>
            </a:pP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603428" y="5235106"/>
            <a:ext cx="62865" cy="3460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2100" spc="-310">
                <a:latin typeface="Symbol"/>
                <a:cs typeface="Symbol"/>
              </a:rPr>
              <a:t>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3713310" y="4672980"/>
            <a:ext cx="62865" cy="908685"/>
          </a:xfrm>
          <a:prstGeom prst="rect">
            <a:avLst/>
          </a:prstGeom>
        </p:spPr>
        <p:txBody>
          <a:bodyPr wrap="square" lIns="0" tIns="13398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5"/>
              </a:spcBef>
            </a:pPr>
            <a:r>
              <a:rPr dirty="0" sz="2100" spc="-310">
                <a:latin typeface="Symbol"/>
                <a:cs typeface="Symbol"/>
              </a:rPr>
              <a:t></a:t>
            </a:r>
            <a:endParaRPr sz="21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955"/>
              </a:spcBef>
            </a:pPr>
            <a:r>
              <a:rPr dirty="0" sz="2100" spc="-310">
                <a:latin typeface="Symbol"/>
                <a:cs typeface="Symbol"/>
              </a:rPr>
              <a:t>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4283321" y="5450493"/>
            <a:ext cx="519430" cy="0"/>
          </a:xfrm>
          <a:custGeom>
            <a:avLst/>
            <a:gdLst/>
            <a:ahLst/>
            <a:cxnLst/>
            <a:rect l="l" t="t" r="r" b="b"/>
            <a:pathLst>
              <a:path w="519429" h="0">
                <a:moveTo>
                  <a:pt x="0" y="0"/>
                </a:moveTo>
                <a:lnTo>
                  <a:pt x="518870" y="0"/>
                </a:lnTo>
              </a:path>
            </a:pathLst>
          </a:custGeom>
          <a:ln w="752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9" name="object 39"/>
          <p:cNvSpPr txBox="1"/>
          <p:nvPr/>
        </p:nvSpPr>
        <p:spPr>
          <a:xfrm>
            <a:off x="2880108" y="5910452"/>
            <a:ext cx="638175" cy="31369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574675" algn="l"/>
              </a:tabLst>
            </a:pP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40" name="object 40"/>
          <p:cNvSpPr/>
          <p:nvPr/>
        </p:nvSpPr>
        <p:spPr>
          <a:xfrm>
            <a:off x="2780220" y="5977785"/>
            <a:ext cx="730250" cy="0"/>
          </a:xfrm>
          <a:custGeom>
            <a:avLst/>
            <a:gdLst/>
            <a:ahLst/>
            <a:cxnLst/>
            <a:rect l="l" t="t" r="r" b="b"/>
            <a:pathLst>
              <a:path w="730250" h="0">
                <a:moveTo>
                  <a:pt x="0" y="0"/>
                </a:moveTo>
                <a:lnTo>
                  <a:pt x="729749" y="0"/>
                </a:lnTo>
              </a:path>
            </a:pathLst>
          </a:custGeom>
          <a:ln w="7521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 txBox="1"/>
          <p:nvPr/>
        </p:nvSpPr>
        <p:spPr>
          <a:xfrm>
            <a:off x="3605891" y="5762397"/>
            <a:ext cx="1172845" cy="3460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476250" algn="l"/>
                <a:tab pos="1051560" algn="l"/>
              </a:tabLst>
            </a:pPr>
            <a:r>
              <a:rPr dirty="0" sz="2100" spc="-310">
                <a:latin typeface="Symbol"/>
                <a:cs typeface="Symbol"/>
              </a:rPr>
              <a:t></a:t>
            </a:r>
            <a:r>
              <a:rPr dirty="0" sz="2100" spc="-310">
                <a:latin typeface="Times New Roman"/>
                <a:cs typeface="Times New Roman"/>
              </a:rPr>
              <a:t>	</a:t>
            </a:r>
            <a:r>
              <a:rPr dirty="0" baseline="1501" sz="2775" spc="-337">
                <a:latin typeface="Symbol"/>
                <a:cs typeface="Symbol"/>
              </a:rPr>
              <a:t></a:t>
            </a:r>
            <a:r>
              <a:rPr dirty="0" baseline="1501" sz="2775" spc="-337">
                <a:latin typeface="Times New Roman"/>
                <a:cs typeface="Times New Roman"/>
              </a:rPr>
              <a:t>	</a:t>
            </a:r>
            <a:r>
              <a:rPr dirty="0" baseline="1501" sz="2775" spc="-247">
                <a:latin typeface="Symbol"/>
                <a:cs typeface="Symbol"/>
              </a:rPr>
              <a:t></a:t>
            </a:r>
            <a:r>
              <a:rPr dirty="0" sz="2100" spc="-310">
                <a:latin typeface="Symbol"/>
                <a:cs typeface="Symbol"/>
              </a:rPr>
              <a:t>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4823994" y="5871297"/>
            <a:ext cx="52069" cy="0"/>
          </a:xfrm>
          <a:custGeom>
            <a:avLst/>
            <a:gdLst/>
            <a:ahLst/>
            <a:cxnLst/>
            <a:rect l="l" t="t" r="r" b="b"/>
            <a:pathLst>
              <a:path w="52070" h="0">
                <a:moveTo>
                  <a:pt x="0" y="0"/>
                </a:moveTo>
                <a:lnTo>
                  <a:pt x="51926" y="0"/>
                </a:lnTo>
              </a:path>
            </a:pathLst>
          </a:custGeom>
          <a:ln w="3562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 txBox="1"/>
          <p:nvPr/>
        </p:nvSpPr>
        <p:spPr>
          <a:xfrm>
            <a:off x="2748111" y="4878429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586471" y="4878429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239321" y="4878429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077681" y="4878429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748111" y="5319819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561071" y="5319819"/>
            <a:ext cx="34861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0"/>
              </a:spcBef>
              <a:tabLst>
                <a:tab pos="265430" algn="l"/>
              </a:tabLst>
            </a:pPr>
            <a:r>
              <a:rPr dirty="0" sz="700" spc="-5">
                <a:latin typeface="Times New Roman"/>
                <a:cs typeface="Times New Roman"/>
              </a:rPr>
              <a:t>2	</a:t>
            </a:r>
            <a:r>
              <a:rPr dirty="0" baseline="-7936" sz="1050" spc="-7">
                <a:latin typeface="Times New Roman"/>
                <a:cs typeface="Times New Roman"/>
              </a:rPr>
              <a:t>2</a:t>
            </a:r>
            <a:endParaRPr baseline="-7936" sz="105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750574" y="5847111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588933" y="5847111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386294" y="5975372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2498784" y="4786588"/>
            <a:ext cx="8890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2501163" y="5001146"/>
            <a:ext cx="8890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2498784" y="5227977"/>
            <a:ext cx="8890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501163" y="5442537"/>
            <a:ext cx="8890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3108031" y="5755271"/>
            <a:ext cx="8890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Times New Roman"/>
                <a:cs typeface="Times New Roman"/>
              </a:rPr>
              <a:t>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2278790" y="4985708"/>
            <a:ext cx="5206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743890" y="5720198"/>
            <a:ext cx="168275" cy="27178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229"/>
              </a:spcBef>
            </a:pPr>
            <a:r>
              <a:rPr dirty="0" baseline="-35714" sz="1050" spc="-7">
                <a:latin typeface="Symbol"/>
                <a:cs typeface="Symbol"/>
              </a:rPr>
              <a:t></a:t>
            </a:r>
            <a:r>
              <a:rPr dirty="0" baseline="-35714" sz="1050" spc="-142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85090">
              <a:lnSpc>
                <a:spcPct val="100000"/>
              </a:lnSpc>
              <a:spcBef>
                <a:spcPts val="13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3741427" y="4705039"/>
            <a:ext cx="32766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-35714" sz="1050" spc="-7">
                <a:latin typeface="Symbol"/>
                <a:cs typeface="Symbol"/>
              </a:rPr>
              <a:t></a:t>
            </a:r>
            <a:r>
              <a:rPr dirty="0" baseline="-35714" sz="1050" spc="-142"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sz="700">
                <a:latin typeface="Times New Roman"/>
                <a:cs typeface="Times New Roman"/>
              </a:rPr>
              <a:t>   </a:t>
            </a:r>
            <a:r>
              <a:rPr dirty="0" sz="700" spc="-25">
                <a:latin typeface="Times New Roman"/>
                <a:cs typeface="Times New Roman"/>
              </a:rPr>
              <a:t> </a:t>
            </a:r>
            <a:r>
              <a:rPr dirty="0" baseline="-30092" sz="1800" spc="-7">
                <a:latin typeface="Symbol"/>
                <a:cs typeface="Symbol"/>
              </a:rPr>
              <a:t></a:t>
            </a:r>
            <a:endParaRPr baseline="-30092" sz="1800">
              <a:latin typeface="Symbol"/>
              <a:cs typeface="Symbo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213386" y="4882387"/>
            <a:ext cx="137668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45974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5" i="1">
                <a:latin typeface="Times New Roman"/>
                <a:cs typeface="Times New Roman"/>
              </a:rPr>
              <a:t>  </a:t>
            </a:r>
            <a:r>
              <a:rPr dirty="0" sz="1200" spc="-13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50">
                <a:latin typeface="Times New Roman"/>
                <a:cs typeface="Times New Roman"/>
              </a:rPr>
              <a:t>5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4164432" y="4882387"/>
            <a:ext cx="91630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50">
                <a:latin typeface="Times New Roman"/>
                <a:cs typeface="Times New Roman"/>
              </a:rPr>
              <a:t>5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3827076" y="4892283"/>
            <a:ext cx="259079" cy="3168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245745" algn="l"/>
              </a:tabLst>
            </a:pPr>
            <a:r>
              <a:rPr dirty="0" sz="700" spc="-5">
                <a:latin typeface="Times New Roman"/>
                <a:cs typeface="Times New Roman"/>
              </a:rPr>
              <a:t>2 </a:t>
            </a:r>
            <a:r>
              <a:rPr dirty="0" sz="700" spc="5"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endParaRPr sz="700">
              <a:latin typeface="Times New Roman"/>
              <a:cs typeface="Times New Roman"/>
            </a:endParaRPr>
          </a:p>
          <a:p>
            <a:pPr marL="95885">
              <a:lnSpc>
                <a:spcPct val="100000"/>
              </a:lnSpc>
              <a:spcBef>
                <a:spcPts val="25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741427" y="5146429"/>
            <a:ext cx="26479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-35714" sz="1050" spc="-7">
                <a:latin typeface="Symbol"/>
                <a:cs typeface="Symbol"/>
              </a:rPr>
              <a:t></a:t>
            </a:r>
            <a:r>
              <a:rPr dirty="0" baseline="-35714" sz="1050" spc="-142"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sz="700">
                <a:latin typeface="Times New Roman"/>
                <a:cs typeface="Times New Roman"/>
              </a:rPr>
              <a:t> </a:t>
            </a:r>
            <a:r>
              <a:rPr dirty="0" sz="700" spc="-40">
                <a:latin typeface="Times New Roman"/>
                <a:cs typeface="Times New Roman"/>
              </a:rPr>
              <a:t> </a:t>
            </a:r>
            <a:r>
              <a:rPr dirty="0" baseline="-27777" sz="1800" spc="-7">
                <a:latin typeface="Symbol"/>
                <a:cs typeface="Symbol"/>
              </a:rPr>
              <a:t></a:t>
            </a:r>
            <a:endParaRPr baseline="-27777" sz="1800">
              <a:latin typeface="Symbol"/>
              <a:cs typeface="Symbo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4505700" y="5227977"/>
            <a:ext cx="38989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318135" algn="l"/>
              </a:tabLst>
            </a:pPr>
            <a:r>
              <a:rPr dirty="0" sz="1200" spc="-5">
                <a:latin typeface="Times New Roman"/>
                <a:cs typeface="Times New Roman"/>
              </a:rPr>
              <a:t>5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baseline="2314" sz="1800" spc="-7">
                <a:latin typeface="Symbol"/>
                <a:cs typeface="Symbol"/>
              </a:rPr>
              <a:t>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370357" y="5323777"/>
            <a:ext cx="38354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302260" algn="l"/>
              </a:tabLst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832929" y="5323777"/>
            <a:ext cx="7569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09220" indent="-109855">
              <a:lnSpc>
                <a:spcPct val="100000"/>
              </a:lnSpc>
              <a:spcBef>
                <a:spcPts val="95"/>
              </a:spcBef>
              <a:buFont typeface="Symbol"/>
              <a:buChar char=""/>
              <a:tabLst>
                <a:tab pos="109855" algn="l"/>
              </a:tabLst>
            </a:pP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50">
                <a:latin typeface="Times New Roman"/>
                <a:cs typeface="Times New Roman"/>
              </a:rPr>
              <a:t>5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988465" y="5323777"/>
            <a:ext cx="27749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909132" y="5363364"/>
            <a:ext cx="711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824415" y="5363364"/>
            <a:ext cx="711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3909132" y="5475790"/>
            <a:ext cx="711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262732" y="5442537"/>
            <a:ext cx="65849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sz="1200" spc="50">
                <a:latin typeface="Times New Roman"/>
                <a:cs typeface="Times New Roman"/>
              </a:rPr>
              <a:t>5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baseline="-11574" sz="1800" spc="-7">
                <a:latin typeface="Symbol"/>
                <a:cs typeface="Symbol"/>
              </a:rPr>
              <a:t></a:t>
            </a:r>
            <a:endParaRPr baseline="-11574" sz="1800">
              <a:latin typeface="Symbol"/>
              <a:cs typeface="Symbo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2484518" y="5703808"/>
            <a:ext cx="711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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3532226" y="5703808"/>
            <a:ext cx="711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3532226" y="5843153"/>
            <a:ext cx="711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2370358" y="5851069"/>
            <a:ext cx="39243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</a:t>
            </a:r>
            <a:r>
              <a:rPr dirty="0" baseline="2314" sz="1800" spc="-12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3675681" y="5851071"/>
            <a:ext cx="91630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50">
                <a:latin typeface="Times New Roman"/>
                <a:cs typeface="Times New Roman"/>
              </a:rPr>
              <a:t>5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2484518" y="5955183"/>
            <a:ext cx="711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3532226" y="5955183"/>
            <a:ext cx="711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2789732" y="5979331"/>
            <a:ext cx="60007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50">
                <a:latin typeface="Times New Roman"/>
                <a:cs typeface="Times New Roman"/>
              </a:rPr>
              <a:t>5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2484518" y="6050587"/>
            <a:ext cx="711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1" name="object 81"/>
          <p:cNvSpPr txBox="1"/>
          <p:nvPr/>
        </p:nvSpPr>
        <p:spPr>
          <a:xfrm>
            <a:off x="3532226" y="6050587"/>
            <a:ext cx="7112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2" name="object 82"/>
          <p:cNvSpPr/>
          <p:nvPr/>
        </p:nvSpPr>
        <p:spPr>
          <a:xfrm>
            <a:off x="2487571" y="6500217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598" y="0"/>
                </a:lnTo>
              </a:path>
            </a:pathLst>
          </a:custGeom>
          <a:ln w="752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3" name="object 83"/>
          <p:cNvSpPr txBox="1"/>
          <p:nvPr/>
        </p:nvSpPr>
        <p:spPr>
          <a:xfrm>
            <a:off x="4096877" y="6284869"/>
            <a:ext cx="1175385" cy="3460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477520" algn="l"/>
                <a:tab pos="1054100" algn="l"/>
              </a:tabLst>
            </a:pPr>
            <a:r>
              <a:rPr dirty="0" sz="2100" spc="-310">
                <a:latin typeface="Symbol"/>
                <a:cs typeface="Symbol"/>
              </a:rPr>
              <a:t></a:t>
            </a:r>
            <a:r>
              <a:rPr dirty="0" sz="2100" spc="-310">
                <a:latin typeface="Times New Roman"/>
                <a:cs typeface="Times New Roman"/>
              </a:rPr>
              <a:t>	</a:t>
            </a:r>
            <a:r>
              <a:rPr dirty="0" baseline="1501" sz="2775" spc="-337">
                <a:latin typeface="Symbol"/>
                <a:cs typeface="Symbol"/>
              </a:rPr>
              <a:t></a:t>
            </a:r>
            <a:r>
              <a:rPr dirty="0" baseline="1501" sz="2775" spc="-337">
                <a:latin typeface="Times New Roman"/>
                <a:cs typeface="Times New Roman"/>
              </a:rPr>
              <a:t>	</a:t>
            </a:r>
            <a:r>
              <a:rPr dirty="0" baseline="1501" sz="2775" spc="-247">
                <a:latin typeface="Symbol"/>
                <a:cs typeface="Symbol"/>
              </a:rPr>
              <a:t></a:t>
            </a:r>
            <a:r>
              <a:rPr dirty="0" sz="2100" spc="-310">
                <a:latin typeface="Symbol"/>
                <a:cs typeface="Symbol"/>
              </a:rPr>
              <a:t>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84" name="object 84"/>
          <p:cNvSpPr/>
          <p:nvPr/>
        </p:nvSpPr>
        <p:spPr>
          <a:xfrm>
            <a:off x="2487568" y="6972432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598" y="0"/>
                </a:lnTo>
              </a:path>
            </a:pathLst>
          </a:custGeom>
          <a:ln w="752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5" name="object 85"/>
          <p:cNvSpPr txBox="1"/>
          <p:nvPr/>
        </p:nvSpPr>
        <p:spPr>
          <a:xfrm>
            <a:off x="3077645" y="6776863"/>
            <a:ext cx="62865" cy="31369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850" spc="-225">
                <a:latin typeface="Symbol"/>
                <a:cs typeface="Symbol"/>
              </a:rPr>
              <a:t>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2599620" y="6757074"/>
            <a:ext cx="62865" cy="3460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2100" spc="-310">
                <a:latin typeface="Symbol"/>
                <a:cs typeface="Symbol"/>
              </a:rPr>
              <a:t>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2599623" y="6133268"/>
            <a:ext cx="1175385" cy="970280"/>
          </a:xfrm>
          <a:prstGeom prst="rect">
            <a:avLst/>
          </a:prstGeom>
        </p:spPr>
        <p:txBody>
          <a:bodyPr wrap="square" lIns="0" tIns="164465" rIns="0" bIns="0" rtlCol="0" vert="horz">
            <a:spAutoFit/>
          </a:bodyPr>
          <a:lstStyle/>
          <a:p>
            <a:pPr algn="r" marR="5080">
              <a:lnSpc>
                <a:spcPct val="100000"/>
              </a:lnSpc>
              <a:spcBef>
                <a:spcPts val="1295"/>
              </a:spcBef>
              <a:tabLst>
                <a:tab pos="477520" algn="l"/>
                <a:tab pos="1054100" algn="l"/>
              </a:tabLst>
            </a:pPr>
            <a:r>
              <a:rPr dirty="0" sz="2100" spc="-310">
                <a:latin typeface="Symbol"/>
                <a:cs typeface="Symbol"/>
              </a:rPr>
              <a:t></a:t>
            </a:r>
            <a:r>
              <a:rPr dirty="0" sz="2100" spc="-310">
                <a:latin typeface="Times New Roman"/>
                <a:cs typeface="Times New Roman"/>
              </a:rPr>
              <a:t>	</a:t>
            </a:r>
            <a:r>
              <a:rPr dirty="0" baseline="1501" sz="2775" spc="-337">
                <a:latin typeface="Symbol"/>
                <a:cs typeface="Symbol"/>
              </a:rPr>
              <a:t></a:t>
            </a:r>
            <a:r>
              <a:rPr dirty="0" baseline="1501" sz="2775" spc="-337">
                <a:latin typeface="Times New Roman"/>
                <a:cs typeface="Times New Roman"/>
              </a:rPr>
              <a:t>	</a:t>
            </a:r>
            <a:r>
              <a:rPr dirty="0" baseline="1501" sz="2775" spc="-247">
                <a:latin typeface="Symbol"/>
                <a:cs typeface="Symbol"/>
              </a:rPr>
              <a:t></a:t>
            </a:r>
            <a:r>
              <a:rPr dirty="0" sz="2100" spc="-310">
                <a:latin typeface="Symbol"/>
                <a:cs typeface="Symbol"/>
              </a:rPr>
              <a:t></a:t>
            </a:r>
            <a:endParaRPr sz="2100">
              <a:latin typeface="Symbol"/>
              <a:cs typeface="Symbol"/>
            </a:endParaRPr>
          </a:p>
          <a:p>
            <a:pPr algn="r" marR="5080">
              <a:lnSpc>
                <a:spcPct val="100000"/>
              </a:lnSpc>
              <a:spcBef>
                <a:spcPts val="1200"/>
              </a:spcBef>
            </a:pPr>
            <a:r>
              <a:rPr dirty="0" baseline="1501" sz="2775" spc="-352">
                <a:latin typeface="Symbol"/>
                <a:cs typeface="Symbol"/>
              </a:rPr>
              <a:t></a:t>
            </a:r>
            <a:r>
              <a:rPr dirty="0" sz="2100" spc="-235">
                <a:latin typeface="Symbol"/>
                <a:cs typeface="Symbol"/>
              </a:rPr>
              <a:t>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88" name="object 88"/>
          <p:cNvSpPr/>
          <p:nvPr/>
        </p:nvSpPr>
        <p:spPr>
          <a:xfrm>
            <a:off x="3990387" y="6972432"/>
            <a:ext cx="520700" cy="0"/>
          </a:xfrm>
          <a:custGeom>
            <a:avLst/>
            <a:gdLst/>
            <a:ahLst/>
            <a:cxnLst/>
            <a:rect l="l" t="t" r="r" b="b"/>
            <a:pathLst>
              <a:path w="520700" h="0">
                <a:moveTo>
                  <a:pt x="0" y="0"/>
                </a:moveTo>
                <a:lnTo>
                  <a:pt x="520146" y="0"/>
                </a:lnTo>
              </a:path>
            </a:pathLst>
          </a:custGeom>
          <a:ln w="752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9" name="object 89"/>
          <p:cNvSpPr/>
          <p:nvPr/>
        </p:nvSpPr>
        <p:spPr>
          <a:xfrm>
            <a:off x="2592469" y="7456509"/>
            <a:ext cx="520700" cy="0"/>
          </a:xfrm>
          <a:custGeom>
            <a:avLst/>
            <a:gdLst/>
            <a:ahLst/>
            <a:cxnLst/>
            <a:rect l="l" t="t" r="r" b="b"/>
            <a:pathLst>
              <a:path w="520700" h="0">
                <a:moveTo>
                  <a:pt x="0" y="0"/>
                </a:moveTo>
                <a:lnTo>
                  <a:pt x="520146" y="0"/>
                </a:lnTo>
              </a:path>
            </a:pathLst>
          </a:custGeom>
          <a:ln w="752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0" name="object 90"/>
          <p:cNvSpPr txBox="1"/>
          <p:nvPr/>
        </p:nvSpPr>
        <p:spPr>
          <a:xfrm>
            <a:off x="3612094" y="7260942"/>
            <a:ext cx="639445" cy="31369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  <a:tabLst>
                <a:tab pos="575945" algn="l"/>
              </a:tabLst>
            </a:pPr>
            <a:r>
              <a:rPr dirty="0" sz="1850" spc="-225">
                <a:latin typeface="Symbol"/>
                <a:cs typeface="Symbol"/>
              </a:rPr>
              <a:t></a:t>
            </a:r>
            <a:r>
              <a:rPr dirty="0" sz="1850" spc="-225">
                <a:latin typeface="Times New Roman"/>
                <a:cs typeface="Times New Roman"/>
              </a:rPr>
              <a:t>	</a:t>
            </a:r>
            <a:r>
              <a:rPr dirty="0" sz="1850" spc="-225">
                <a:latin typeface="Symbol"/>
                <a:cs typeface="Symbol"/>
              </a:rPr>
              <a:t></a:t>
            </a:r>
            <a:endParaRPr sz="1850">
              <a:latin typeface="Symbol"/>
              <a:cs typeface="Symbol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3134067" y="7241152"/>
            <a:ext cx="1175385" cy="3460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112520" algn="l"/>
              </a:tabLst>
            </a:pPr>
            <a:r>
              <a:rPr dirty="0" sz="2100" spc="-310">
                <a:latin typeface="Symbol"/>
                <a:cs typeface="Symbol"/>
              </a:rPr>
              <a:t></a:t>
            </a:r>
            <a:r>
              <a:rPr dirty="0" sz="2100" spc="-310">
                <a:latin typeface="Times New Roman"/>
                <a:cs typeface="Times New Roman"/>
              </a:rPr>
              <a:t>	</a:t>
            </a:r>
            <a:r>
              <a:rPr dirty="0" sz="2100" spc="-310">
                <a:latin typeface="Symbol"/>
                <a:cs typeface="Symbol"/>
              </a:rPr>
              <a:t></a:t>
            </a:r>
            <a:endParaRPr sz="2100">
              <a:latin typeface="Symbol"/>
              <a:cs typeface="Symbo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2744654" y="6369578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3585070" y="6369578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4" name="object 94"/>
          <p:cNvSpPr txBox="1"/>
          <p:nvPr/>
        </p:nvSpPr>
        <p:spPr>
          <a:xfrm>
            <a:off x="4241905" y="6369578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5" name="object 95"/>
          <p:cNvSpPr txBox="1"/>
          <p:nvPr/>
        </p:nvSpPr>
        <p:spPr>
          <a:xfrm>
            <a:off x="5082321" y="6369578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6" name="object 96"/>
          <p:cNvSpPr txBox="1"/>
          <p:nvPr/>
        </p:nvSpPr>
        <p:spPr>
          <a:xfrm>
            <a:off x="2744654" y="6841782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7" name="object 97"/>
          <p:cNvSpPr txBox="1"/>
          <p:nvPr/>
        </p:nvSpPr>
        <p:spPr>
          <a:xfrm>
            <a:off x="3585070" y="6841782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8" name="object 98"/>
          <p:cNvSpPr txBox="1"/>
          <p:nvPr/>
        </p:nvSpPr>
        <p:spPr>
          <a:xfrm>
            <a:off x="3826269" y="6855636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9" name="object 99"/>
          <p:cNvSpPr txBox="1"/>
          <p:nvPr/>
        </p:nvSpPr>
        <p:spPr>
          <a:xfrm>
            <a:off x="3279103" y="7325860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0" name="object 100"/>
          <p:cNvSpPr txBox="1"/>
          <p:nvPr/>
        </p:nvSpPr>
        <p:spPr>
          <a:xfrm>
            <a:off x="4119519" y="7325860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1" name="object 101"/>
          <p:cNvSpPr txBox="1"/>
          <p:nvPr/>
        </p:nvSpPr>
        <p:spPr>
          <a:xfrm>
            <a:off x="2494711" y="6277754"/>
            <a:ext cx="8953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2" name="object 102"/>
          <p:cNvSpPr txBox="1"/>
          <p:nvPr/>
        </p:nvSpPr>
        <p:spPr>
          <a:xfrm>
            <a:off x="2497096" y="6492284"/>
            <a:ext cx="8953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3" name="object 103"/>
          <p:cNvSpPr txBox="1"/>
          <p:nvPr/>
        </p:nvSpPr>
        <p:spPr>
          <a:xfrm>
            <a:off x="2494711" y="6749956"/>
            <a:ext cx="8953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4" name="object 104"/>
          <p:cNvSpPr txBox="1"/>
          <p:nvPr/>
        </p:nvSpPr>
        <p:spPr>
          <a:xfrm>
            <a:off x="2497095" y="6964488"/>
            <a:ext cx="8953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5" name="object 105"/>
          <p:cNvSpPr txBox="1"/>
          <p:nvPr/>
        </p:nvSpPr>
        <p:spPr>
          <a:xfrm>
            <a:off x="2272586" y="6476850"/>
            <a:ext cx="5206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6" name="object 106"/>
          <p:cNvSpPr txBox="1"/>
          <p:nvPr/>
        </p:nvSpPr>
        <p:spPr>
          <a:xfrm>
            <a:off x="4274916" y="7198962"/>
            <a:ext cx="168275" cy="27178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229"/>
              </a:spcBef>
            </a:pPr>
            <a:r>
              <a:rPr dirty="0" baseline="-35714" sz="1050" spc="-7">
                <a:latin typeface="Symbol"/>
                <a:cs typeface="Symbol"/>
              </a:rPr>
              <a:t></a:t>
            </a:r>
            <a:r>
              <a:rPr dirty="0" baseline="-35714" sz="1050" spc="-142"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85725">
              <a:lnSpc>
                <a:spcPct val="100000"/>
              </a:lnSpc>
              <a:spcBef>
                <a:spcPts val="13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7" name="object 107"/>
          <p:cNvSpPr txBox="1"/>
          <p:nvPr/>
        </p:nvSpPr>
        <p:spPr>
          <a:xfrm>
            <a:off x="3740466" y="6196213"/>
            <a:ext cx="32956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-35714" sz="1050" spc="-7">
                <a:latin typeface="Symbol"/>
                <a:cs typeface="Symbol"/>
              </a:rPr>
              <a:t></a:t>
            </a:r>
            <a:r>
              <a:rPr dirty="0" baseline="-35714" sz="1050" spc="-142"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sz="700">
                <a:latin typeface="Times New Roman"/>
                <a:cs typeface="Times New Roman"/>
              </a:rPr>
              <a:t>   </a:t>
            </a:r>
            <a:r>
              <a:rPr dirty="0" sz="700" spc="-15">
                <a:latin typeface="Times New Roman"/>
                <a:cs typeface="Times New Roman"/>
              </a:rPr>
              <a:t> </a:t>
            </a:r>
            <a:r>
              <a:rPr dirty="0" baseline="-30092" sz="1800">
                <a:latin typeface="Symbol"/>
                <a:cs typeface="Symbol"/>
              </a:rPr>
              <a:t></a:t>
            </a:r>
            <a:endParaRPr baseline="-30092" sz="1800">
              <a:latin typeface="Symbol"/>
              <a:cs typeface="Symbol"/>
            </a:endParaRPr>
          </a:p>
        </p:txBody>
      </p:sp>
      <p:sp>
        <p:nvSpPr>
          <p:cNvPr id="108" name="object 108"/>
          <p:cNvSpPr txBox="1"/>
          <p:nvPr/>
        </p:nvSpPr>
        <p:spPr>
          <a:xfrm>
            <a:off x="2202651" y="6373544"/>
            <a:ext cx="138557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466725" algn="l"/>
              </a:tabLst>
            </a:pP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9" name="object 109"/>
          <p:cNvSpPr txBox="1"/>
          <p:nvPr/>
        </p:nvSpPr>
        <p:spPr>
          <a:xfrm>
            <a:off x="4166830" y="6373544"/>
            <a:ext cx="918844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0" name="object 110"/>
          <p:cNvSpPr txBox="1"/>
          <p:nvPr/>
        </p:nvSpPr>
        <p:spPr>
          <a:xfrm>
            <a:off x="3826269" y="6383432"/>
            <a:ext cx="262255" cy="31686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248920" algn="l"/>
              </a:tabLst>
            </a:pPr>
            <a:r>
              <a:rPr dirty="0" sz="700" spc="-5">
                <a:latin typeface="Times New Roman"/>
                <a:cs typeface="Times New Roman"/>
              </a:rPr>
              <a:t>2 </a:t>
            </a:r>
            <a:r>
              <a:rPr dirty="0" sz="700" spc="5"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	</a:t>
            </a:r>
            <a:endParaRPr sz="700">
              <a:latin typeface="Times New Roman"/>
              <a:cs typeface="Times New Roman"/>
            </a:endParaRPr>
          </a:p>
          <a:p>
            <a:pPr marL="96520">
              <a:lnSpc>
                <a:spcPct val="100000"/>
              </a:lnSpc>
              <a:spcBef>
                <a:spcPts val="20"/>
              </a:spcBef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1" name="object 111"/>
          <p:cNvSpPr txBox="1"/>
          <p:nvPr/>
        </p:nvSpPr>
        <p:spPr>
          <a:xfrm>
            <a:off x="3740466" y="6668416"/>
            <a:ext cx="26479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-35714" sz="1050" spc="-7">
                <a:latin typeface="Symbol"/>
                <a:cs typeface="Symbol"/>
              </a:rPr>
              <a:t></a:t>
            </a:r>
            <a:r>
              <a:rPr dirty="0" baseline="-35714" sz="1050" spc="-142"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sz="700">
                <a:latin typeface="Times New Roman"/>
                <a:cs typeface="Times New Roman"/>
              </a:rPr>
              <a:t> </a:t>
            </a:r>
            <a:r>
              <a:rPr dirty="0" sz="700" spc="-40">
                <a:latin typeface="Times New Roman"/>
                <a:cs typeface="Times New Roman"/>
              </a:rPr>
              <a:t> </a:t>
            </a:r>
            <a:r>
              <a:rPr dirty="0" baseline="-27777" sz="1800">
                <a:latin typeface="Symbol"/>
                <a:cs typeface="Symbol"/>
              </a:rPr>
              <a:t></a:t>
            </a:r>
            <a:endParaRPr baseline="-27777" sz="1800">
              <a:latin typeface="Symbol"/>
              <a:cs typeface="Symbol"/>
            </a:endParaRPr>
          </a:p>
        </p:txBody>
      </p:sp>
      <p:sp>
        <p:nvSpPr>
          <p:cNvPr id="112" name="object 112"/>
          <p:cNvSpPr txBox="1"/>
          <p:nvPr/>
        </p:nvSpPr>
        <p:spPr>
          <a:xfrm>
            <a:off x="4127464" y="6749964"/>
            <a:ext cx="476884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405130" algn="l"/>
              </a:tabLst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6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baseline="2314" sz="1800">
                <a:latin typeface="Symbol"/>
                <a:cs typeface="Symbol"/>
              </a:rPr>
              <a:t></a:t>
            </a:r>
            <a:endParaRPr baseline="2314" sz="1800">
              <a:latin typeface="Symbol"/>
              <a:cs typeface="Symbol"/>
            </a:endParaRPr>
          </a:p>
        </p:txBody>
      </p:sp>
      <p:sp>
        <p:nvSpPr>
          <p:cNvPr id="113" name="object 113"/>
          <p:cNvSpPr txBox="1"/>
          <p:nvPr/>
        </p:nvSpPr>
        <p:spPr>
          <a:xfrm>
            <a:off x="2365962" y="6845751"/>
            <a:ext cx="1222375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302895" algn="l"/>
              </a:tabLst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4" name="object 114"/>
          <p:cNvSpPr txBox="1"/>
          <p:nvPr/>
        </p:nvSpPr>
        <p:spPr>
          <a:xfrm>
            <a:off x="3908517" y="6885333"/>
            <a:ext cx="69596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  <a:tabLst>
                <a:tab pos="624205" algn="l"/>
              </a:tabLst>
            </a:pPr>
            <a:r>
              <a:rPr dirty="0" sz="1200">
                <a:latin typeface="Symbol"/>
                <a:cs typeface="Symbol"/>
              </a:rPr>
              <a:t>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15" name="object 115"/>
          <p:cNvSpPr txBox="1"/>
          <p:nvPr/>
        </p:nvSpPr>
        <p:spPr>
          <a:xfrm>
            <a:off x="3883117" y="6964488"/>
            <a:ext cx="74676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</a:pPr>
            <a:r>
              <a:rPr dirty="0" baseline="-11574" sz="1800">
                <a:latin typeface="Symbol"/>
                <a:cs typeface="Symbol"/>
              </a:rPr>
              <a:t></a:t>
            </a:r>
            <a:r>
              <a:rPr dirty="0" baseline="-11574" sz="1800" spc="-120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3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baseline="-11574" sz="1800">
                <a:latin typeface="Symbol"/>
                <a:cs typeface="Symbol"/>
              </a:rPr>
              <a:t></a:t>
            </a:r>
            <a:endParaRPr baseline="-11574" sz="1800">
              <a:latin typeface="Symbol"/>
              <a:cs typeface="Symbol"/>
            </a:endParaRPr>
          </a:p>
        </p:txBody>
      </p:sp>
      <p:sp>
        <p:nvSpPr>
          <p:cNvPr id="116" name="object 116"/>
          <p:cNvSpPr txBox="1"/>
          <p:nvPr/>
        </p:nvSpPr>
        <p:spPr>
          <a:xfrm>
            <a:off x="2365962" y="7329827"/>
            <a:ext cx="215900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17" name="object 117"/>
          <p:cNvSpPr txBox="1"/>
          <p:nvPr/>
        </p:nvSpPr>
        <p:spPr>
          <a:xfrm>
            <a:off x="3203999" y="7329823"/>
            <a:ext cx="918844" cy="208279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5"/>
              </a:spcBef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l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8" name="object 118"/>
          <p:cNvSpPr txBox="1"/>
          <p:nvPr/>
        </p:nvSpPr>
        <p:spPr>
          <a:xfrm>
            <a:off x="2571830" y="7201895"/>
            <a:ext cx="557530" cy="454659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350"/>
              </a:spcBef>
            </a:pPr>
            <a:r>
              <a:rPr dirty="0" sz="1200" spc="45">
                <a:latin typeface="Times New Roman"/>
                <a:cs typeface="Times New Roman"/>
              </a:rPr>
              <a:t>3</a:t>
            </a:r>
            <a:r>
              <a:rPr dirty="0" sz="1200" spc="4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 algn="ctr" marR="5080">
              <a:lnSpc>
                <a:spcPct val="100000"/>
              </a:lnSpc>
              <a:spcBef>
                <a:spcPts val="250"/>
              </a:spcBef>
            </a:pP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3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119" name="object 119"/>
          <p:cNvSpPr/>
          <p:nvPr/>
        </p:nvSpPr>
        <p:spPr>
          <a:xfrm>
            <a:off x="914400" y="914399"/>
            <a:ext cx="5943600" cy="6939280"/>
          </a:xfrm>
          <a:custGeom>
            <a:avLst/>
            <a:gdLst/>
            <a:ahLst/>
            <a:cxnLst/>
            <a:rect l="l" t="t" r="r" b="b"/>
            <a:pathLst>
              <a:path w="5943600" h="693928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6932676"/>
                </a:lnTo>
                <a:lnTo>
                  <a:pt x="6096" y="6932676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6932676"/>
                </a:lnTo>
                <a:lnTo>
                  <a:pt x="0" y="6938772"/>
                </a:lnTo>
                <a:lnTo>
                  <a:pt x="6096" y="6938772"/>
                </a:lnTo>
                <a:lnTo>
                  <a:pt x="5937504" y="6938772"/>
                </a:lnTo>
                <a:lnTo>
                  <a:pt x="5943600" y="6938772"/>
                </a:lnTo>
                <a:lnTo>
                  <a:pt x="5943600" y="693267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20" name="object 120"/>
          <p:cNvSpPr txBox="1"/>
          <p:nvPr/>
        </p:nvSpPr>
        <p:spPr>
          <a:xfrm>
            <a:off x="901559" y="8001101"/>
            <a:ext cx="5772150" cy="7613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7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examples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Hopefully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agree that 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long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treat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constants these work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 </a:t>
            </a:r>
            <a:r>
              <a:rPr dirty="0" sz="1100">
                <a:latin typeface="Calibri"/>
                <a:cs typeface="Calibri"/>
              </a:rPr>
              <a:t>manner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shouldn’t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 </a:t>
            </a:r>
            <a:r>
              <a:rPr dirty="0" sz="1100">
                <a:latin typeface="Calibri"/>
                <a:cs typeface="Calibri"/>
              </a:rPr>
              <a:t>much</a:t>
            </a:r>
            <a:r>
              <a:rPr dirty="0" sz="1100" spc="-5">
                <a:latin typeface="Calibri"/>
                <a:cs typeface="Calibri"/>
              </a:rPr>
              <a:t> difficulty in doing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basic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784753" y="2676884"/>
            <a:ext cx="215900" cy="414655"/>
            <a:chOff x="2784753" y="2676884"/>
            <a:chExt cx="215900" cy="4146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785993" y="2890186"/>
              <a:ext cx="214645" cy="20105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84753" y="2676884"/>
              <a:ext cx="214645" cy="201054"/>
            </a:xfrm>
            <a:prstGeom prst="rect">
              <a:avLst/>
            </a:prstGeom>
          </p:spPr>
        </p:pic>
      </p:grpSp>
      <p:sp>
        <p:nvSpPr>
          <p:cNvPr id="5" name="object 5"/>
          <p:cNvSpPr/>
          <p:nvPr/>
        </p:nvSpPr>
        <p:spPr>
          <a:xfrm>
            <a:off x="952804" y="2780686"/>
            <a:ext cx="1832610" cy="187960"/>
          </a:xfrm>
          <a:custGeom>
            <a:avLst/>
            <a:gdLst/>
            <a:ahLst/>
            <a:cxnLst/>
            <a:rect l="l" t="t" r="r" b="b"/>
            <a:pathLst>
              <a:path w="1832610" h="187960">
                <a:moveTo>
                  <a:pt x="1799080" y="-5"/>
                </a:moveTo>
                <a:lnTo>
                  <a:pt x="33162" y="-5"/>
                </a:lnTo>
                <a:lnTo>
                  <a:pt x="8290" y="41743"/>
                </a:lnTo>
                <a:lnTo>
                  <a:pt x="0" y="93793"/>
                </a:lnTo>
                <a:lnTo>
                  <a:pt x="8290" y="145844"/>
                </a:lnTo>
                <a:lnTo>
                  <a:pt x="33162" y="187593"/>
                </a:lnTo>
                <a:lnTo>
                  <a:pt x="1799080" y="187593"/>
                </a:lnTo>
                <a:lnTo>
                  <a:pt x="1823952" y="145844"/>
                </a:lnTo>
                <a:lnTo>
                  <a:pt x="1832242" y="93793"/>
                </a:lnTo>
                <a:lnTo>
                  <a:pt x="1823952" y="41743"/>
                </a:lnTo>
                <a:lnTo>
                  <a:pt x="1799080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952804" y="2491157"/>
            <a:ext cx="5748020" cy="187960"/>
          </a:xfrm>
          <a:custGeom>
            <a:avLst/>
            <a:gdLst/>
            <a:ahLst/>
            <a:cxnLst/>
            <a:rect l="l" t="t" r="r" b="b"/>
            <a:pathLst>
              <a:path w="5748020" h="187960">
                <a:moveTo>
                  <a:pt x="5714568" y="-9"/>
                </a:moveTo>
                <a:lnTo>
                  <a:pt x="33162" y="-9"/>
                </a:lnTo>
                <a:lnTo>
                  <a:pt x="8290" y="41738"/>
                </a:lnTo>
                <a:lnTo>
                  <a:pt x="0" y="93789"/>
                </a:lnTo>
                <a:lnTo>
                  <a:pt x="8290" y="145840"/>
                </a:lnTo>
                <a:lnTo>
                  <a:pt x="33162" y="187588"/>
                </a:lnTo>
                <a:lnTo>
                  <a:pt x="5714568" y="187588"/>
                </a:lnTo>
                <a:lnTo>
                  <a:pt x="5739439" y="145840"/>
                </a:lnTo>
                <a:lnTo>
                  <a:pt x="5747730" y="93789"/>
                </a:lnTo>
                <a:lnTo>
                  <a:pt x="5739439" y="41738"/>
                </a:lnTo>
                <a:lnTo>
                  <a:pt x="5714568" y="-9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001084" y="2780704"/>
            <a:ext cx="796925" cy="187960"/>
          </a:xfrm>
          <a:custGeom>
            <a:avLst/>
            <a:gdLst/>
            <a:ahLst/>
            <a:cxnLst/>
            <a:rect l="l" t="t" r="r" b="b"/>
            <a:pathLst>
              <a:path w="796925" h="187960">
                <a:moveTo>
                  <a:pt x="763408" y="-5"/>
                </a:moveTo>
                <a:lnTo>
                  <a:pt x="33162" y="-5"/>
                </a:lnTo>
                <a:lnTo>
                  <a:pt x="8290" y="41743"/>
                </a:lnTo>
                <a:lnTo>
                  <a:pt x="0" y="93794"/>
                </a:lnTo>
                <a:lnTo>
                  <a:pt x="8290" y="145845"/>
                </a:lnTo>
                <a:lnTo>
                  <a:pt x="33162" y="187594"/>
                </a:lnTo>
                <a:lnTo>
                  <a:pt x="763408" y="187594"/>
                </a:lnTo>
                <a:lnTo>
                  <a:pt x="788280" y="145845"/>
                </a:lnTo>
                <a:lnTo>
                  <a:pt x="796571" y="93794"/>
                </a:lnTo>
                <a:lnTo>
                  <a:pt x="788280" y="41743"/>
                </a:lnTo>
                <a:lnTo>
                  <a:pt x="763408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6172465" y="2256448"/>
            <a:ext cx="635000" cy="187960"/>
          </a:xfrm>
          <a:custGeom>
            <a:avLst/>
            <a:gdLst/>
            <a:ahLst/>
            <a:cxnLst/>
            <a:rect l="l" t="t" r="r" b="b"/>
            <a:pathLst>
              <a:path w="635000" h="187960">
                <a:moveTo>
                  <a:pt x="601775" y="-13"/>
                </a:moveTo>
                <a:lnTo>
                  <a:pt x="33163" y="-13"/>
                </a:lnTo>
                <a:lnTo>
                  <a:pt x="8290" y="41735"/>
                </a:lnTo>
                <a:lnTo>
                  <a:pt x="0" y="93786"/>
                </a:lnTo>
                <a:lnTo>
                  <a:pt x="8290" y="145837"/>
                </a:lnTo>
                <a:lnTo>
                  <a:pt x="33163" y="187586"/>
                </a:lnTo>
                <a:lnTo>
                  <a:pt x="601775" y="187586"/>
                </a:lnTo>
                <a:lnTo>
                  <a:pt x="626646" y="145837"/>
                </a:lnTo>
                <a:lnTo>
                  <a:pt x="634937" y="93786"/>
                </a:lnTo>
                <a:lnTo>
                  <a:pt x="626646" y="41735"/>
                </a:lnTo>
                <a:lnTo>
                  <a:pt x="601775" y="-13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881227" y="903147"/>
            <a:ext cx="5624830" cy="556895"/>
          </a:xfrm>
          <a:custGeom>
            <a:avLst/>
            <a:gdLst/>
            <a:ahLst/>
            <a:cxnLst/>
            <a:rect l="l" t="t" r="r" b="b"/>
            <a:pathLst>
              <a:path w="5624830" h="556894">
                <a:moveTo>
                  <a:pt x="5624601" y="278168"/>
                </a:moveTo>
                <a:lnTo>
                  <a:pt x="5616308" y="226123"/>
                </a:lnTo>
                <a:lnTo>
                  <a:pt x="5591441" y="184365"/>
                </a:lnTo>
                <a:lnTo>
                  <a:pt x="5549671" y="184365"/>
                </a:lnTo>
                <a:lnTo>
                  <a:pt x="5572620" y="145846"/>
                </a:lnTo>
                <a:lnTo>
                  <a:pt x="5580913" y="93802"/>
                </a:lnTo>
                <a:lnTo>
                  <a:pt x="5572620" y="41744"/>
                </a:lnTo>
                <a:lnTo>
                  <a:pt x="5547753" y="0"/>
                </a:lnTo>
                <a:lnTo>
                  <a:pt x="4273512" y="0"/>
                </a:lnTo>
                <a:lnTo>
                  <a:pt x="4248645" y="41744"/>
                </a:lnTo>
                <a:lnTo>
                  <a:pt x="4240352" y="93802"/>
                </a:lnTo>
                <a:lnTo>
                  <a:pt x="4248645" y="145846"/>
                </a:lnTo>
                <a:lnTo>
                  <a:pt x="4271581" y="184365"/>
                </a:lnTo>
                <a:lnTo>
                  <a:pt x="33159" y="184365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12"/>
                </a:lnTo>
                <a:lnTo>
                  <a:pt x="32194" y="370357"/>
                </a:lnTo>
                <a:lnTo>
                  <a:pt x="8293" y="410489"/>
                </a:lnTo>
                <a:lnTo>
                  <a:pt x="0" y="462534"/>
                </a:lnTo>
                <a:lnTo>
                  <a:pt x="8293" y="514591"/>
                </a:lnTo>
                <a:lnTo>
                  <a:pt x="33159" y="556336"/>
                </a:lnTo>
                <a:lnTo>
                  <a:pt x="3316389" y="556336"/>
                </a:lnTo>
                <a:lnTo>
                  <a:pt x="3341255" y="514591"/>
                </a:lnTo>
                <a:lnTo>
                  <a:pt x="3349548" y="462534"/>
                </a:lnTo>
                <a:lnTo>
                  <a:pt x="3341255" y="410489"/>
                </a:lnTo>
                <a:lnTo>
                  <a:pt x="3318306" y="371970"/>
                </a:lnTo>
                <a:lnTo>
                  <a:pt x="5591441" y="371970"/>
                </a:lnTo>
                <a:lnTo>
                  <a:pt x="5616308" y="330212"/>
                </a:lnTo>
                <a:lnTo>
                  <a:pt x="5624601" y="278168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0" name="object 10"/>
          <p:cNvGrpSpPr/>
          <p:nvPr/>
        </p:nvGrpSpPr>
        <p:grpSpPr>
          <a:xfrm>
            <a:off x="881213" y="6107701"/>
            <a:ext cx="3177540" cy="417830"/>
            <a:chOff x="881213" y="6107701"/>
            <a:chExt cx="3177540" cy="417830"/>
          </a:xfrm>
        </p:grpSpPr>
        <p:sp>
          <p:nvSpPr>
            <p:cNvPr id="11" name="object 11"/>
            <p:cNvSpPr/>
            <p:nvPr/>
          </p:nvSpPr>
          <p:spPr>
            <a:xfrm>
              <a:off x="3844987" y="6322739"/>
              <a:ext cx="137795" cy="203200"/>
            </a:xfrm>
            <a:custGeom>
              <a:avLst/>
              <a:gdLst/>
              <a:ahLst/>
              <a:cxnLst/>
              <a:rect l="l" t="t" r="r" b="b"/>
              <a:pathLst>
                <a:path w="137795" h="203200">
                  <a:moveTo>
                    <a:pt x="103062" y="0"/>
                  </a:moveTo>
                  <a:lnTo>
                    <a:pt x="34400" y="0"/>
                  </a:lnTo>
                  <a:lnTo>
                    <a:pt x="11469" y="34838"/>
                  </a:lnTo>
                  <a:lnTo>
                    <a:pt x="3" y="78225"/>
                  </a:lnTo>
                  <a:lnTo>
                    <a:pt x="3" y="124462"/>
                  </a:lnTo>
                  <a:lnTo>
                    <a:pt x="11469" y="167850"/>
                  </a:lnTo>
                  <a:lnTo>
                    <a:pt x="34400" y="202689"/>
                  </a:lnTo>
                  <a:lnTo>
                    <a:pt x="103062" y="202689"/>
                  </a:lnTo>
                  <a:lnTo>
                    <a:pt x="125994" y="167850"/>
                  </a:lnTo>
                  <a:lnTo>
                    <a:pt x="137460" y="124462"/>
                  </a:lnTo>
                  <a:lnTo>
                    <a:pt x="137460" y="78225"/>
                  </a:lnTo>
                  <a:lnTo>
                    <a:pt x="125994" y="34838"/>
                  </a:lnTo>
                  <a:lnTo>
                    <a:pt x="103062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771536" y="6325482"/>
              <a:ext cx="142875" cy="186690"/>
            </a:xfrm>
            <a:custGeom>
              <a:avLst/>
              <a:gdLst/>
              <a:ahLst/>
              <a:cxnLst/>
              <a:rect l="l" t="t" r="r" b="b"/>
              <a:pathLst>
                <a:path w="142875" h="186690">
                  <a:moveTo>
                    <a:pt x="109397" y="0"/>
                  </a:moveTo>
                  <a:lnTo>
                    <a:pt x="33006" y="0"/>
                  </a:lnTo>
                  <a:lnTo>
                    <a:pt x="8254" y="41545"/>
                  </a:lnTo>
                  <a:lnTo>
                    <a:pt x="3" y="93343"/>
                  </a:lnTo>
                  <a:lnTo>
                    <a:pt x="8254" y="145141"/>
                  </a:lnTo>
                  <a:lnTo>
                    <a:pt x="33006" y="186686"/>
                  </a:lnTo>
                  <a:lnTo>
                    <a:pt x="109397" y="186686"/>
                  </a:lnTo>
                  <a:lnTo>
                    <a:pt x="134149" y="145141"/>
                  </a:lnTo>
                  <a:lnTo>
                    <a:pt x="142400" y="93343"/>
                  </a:lnTo>
                  <a:lnTo>
                    <a:pt x="134149" y="41545"/>
                  </a:lnTo>
                  <a:lnTo>
                    <a:pt x="109397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881202" y="6214262"/>
              <a:ext cx="3177540" cy="187960"/>
            </a:xfrm>
            <a:custGeom>
              <a:avLst/>
              <a:gdLst/>
              <a:ahLst/>
              <a:cxnLst/>
              <a:rect l="l" t="t" r="r" b="b"/>
              <a:pathLst>
                <a:path w="3177540" h="187960">
                  <a:moveTo>
                    <a:pt x="2891561" y="93789"/>
                  </a:moveTo>
                  <a:lnTo>
                    <a:pt x="2883268" y="41744"/>
                  </a:lnTo>
                  <a:lnTo>
                    <a:pt x="2858401" y="0"/>
                  </a:lnTo>
                  <a:lnTo>
                    <a:pt x="33172" y="0"/>
                  </a:lnTo>
                  <a:lnTo>
                    <a:pt x="8293" y="41744"/>
                  </a:lnTo>
                  <a:lnTo>
                    <a:pt x="0" y="93789"/>
                  </a:lnTo>
                  <a:lnTo>
                    <a:pt x="8293" y="145846"/>
                  </a:lnTo>
                  <a:lnTo>
                    <a:pt x="33172" y="187591"/>
                  </a:lnTo>
                  <a:lnTo>
                    <a:pt x="2858401" y="187591"/>
                  </a:lnTo>
                  <a:lnTo>
                    <a:pt x="2883268" y="145846"/>
                  </a:lnTo>
                  <a:lnTo>
                    <a:pt x="2891561" y="93789"/>
                  </a:lnTo>
                  <a:close/>
                </a:path>
                <a:path w="3177540" h="187960">
                  <a:moveTo>
                    <a:pt x="3177121" y="93814"/>
                  </a:moveTo>
                  <a:lnTo>
                    <a:pt x="3168827" y="41770"/>
                  </a:lnTo>
                  <a:lnTo>
                    <a:pt x="3143961" y="25"/>
                  </a:lnTo>
                  <a:lnTo>
                    <a:pt x="3108629" y="25"/>
                  </a:lnTo>
                  <a:lnTo>
                    <a:pt x="3083750" y="41770"/>
                  </a:lnTo>
                  <a:lnTo>
                    <a:pt x="3075470" y="93814"/>
                  </a:lnTo>
                  <a:lnTo>
                    <a:pt x="3083750" y="145872"/>
                  </a:lnTo>
                  <a:lnTo>
                    <a:pt x="3108629" y="187617"/>
                  </a:lnTo>
                  <a:lnTo>
                    <a:pt x="3143961" y="187617"/>
                  </a:lnTo>
                  <a:lnTo>
                    <a:pt x="3168827" y="145872"/>
                  </a:lnTo>
                  <a:lnTo>
                    <a:pt x="3177121" y="93814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3848543" y="6107701"/>
              <a:ext cx="129539" cy="203200"/>
            </a:xfrm>
            <a:custGeom>
              <a:avLst/>
              <a:gdLst/>
              <a:ahLst/>
              <a:cxnLst/>
              <a:rect l="l" t="t" r="r" b="b"/>
              <a:pathLst>
                <a:path w="129539" h="203200">
                  <a:moveTo>
                    <a:pt x="94558" y="0"/>
                  </a:moveTo>
                  <a:lnTo>
                    <a:pt x="34401" y="0"/>
                  </a:lnTo>
                  <a:lnTo>
                    <a:pt x="11469" y="34839"/>
                  </a:lnTo>
                  <a:lnTo>
                    <a:pt x="3" y="78226"/>
                  </a:lnTo>
                  <a:lnTo>
                    <a:pt x="3" y="124464"/>
                  </a:lnTo>
                  <a:lnTo>
                    <a:pt x="11469" y="167851"/>
                  </a:lnTo>
                  <a:lnTo>
                    <a:pt x="34401" y="202690"/>
                  </a:lnTo>
                  <a:lnTo>
                    <a:pt x="94558" y="202690"/>
                  </a:lnTo>
                  <a:lnTo>
                    <a:pt x="117490" y="167851"/>
                  </a:lnTo>
                  <a:lnTo>
                    <a:pt x="128955" y="124464"/>
                  </a:lnTo>
                  <a:lnTo>
                    <a:pt x="128955" y="78226"/>
                  </a:lnTo>
                  <a:lnTo>
                    <a:pt x="117490" y="34839"/>
                  </a:lnTo>
                  <a:lnTo>
                    <a:pt x="94558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3775093" y="6110446"/>
              <a:ext cx="142875" cy="186690"/>
            </a:xfrm>
            <a:custGeom>
              <a:avLst/>
              <a:gdLst/>
              <a:ahLst/>
              <a:cxnLst/>
              <a:rect l="l" t="t" r="r" b="b"/>
              <a:pathLst>
                <a:path w="142875" h="186689">
                  <a:moveTo>
                    <a:pt x="109398" y="0"/>
                  </a:moveTo>
                  <a:lnTo>
                    <a:pt x="33005" y="0"/>
                  </a:lnTo>
                  <a:lnTo>
                    <a:pt x="8254" y="41545"/>
                  </a:lnTo>
                  <a:lnTo>
                    <a:pt x="3" y="93343"/>
                  </a:lnTo>
                  <a:lnTo>
                    <a:pt x="8254" y="145141"/>
                  </a:lnTo>
                  <a:lnTo>
                    <a:pt x="33005" y="186686"/>
                  </a:lnTo>
                  <a:lnTo>
                    <a:pt x="109398" y="186686"/>
                  </a:lnTo>
                  <a:lnTo>
                    <a:pt x="134149" y="145141"/>
                  </a:lnTo>
                  <a:lnTo>
                    <a:pt x="142400" y="93343"/>
                  </a:lnTo>
                  <a:lnTo>
                    <a:pt x="134149" y="41545"/>
                  </a:lnTo>
                  <a:lnTo>
                    <a:pt x="109398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/>
          <p:cNvGrpSpPr/>
          <p:nvPr/>
        </p:nvGrpSpPr>
        <p:grpSpPr>
          <a:xfrm>
            <a:off x="881207" y="5703944"/>
            <a:ext cx="5840730" cy="414020"/>
            <a:chOff x="881207" y="5703944"/>
            <a:chExt cx="5840730" cy="414020"/>
          </a:xfrm>
        </p:grpSpPr>
        <p:sp>
          <p:nvSpPr>
            <p:cNvPr id="17" name="object 17"/>
            <p:cNvSpPr/>
            <p:nvPr/>
          </p:nvSpPr>
          <p:spPr>
            <a:xfrm>
              <a:off x="5129857" y="5916969"/>
              <a:ext cx="137160" cy="201295"/>
            </a:xfrm>
            <a:custGeom>
              <a:avLst/>
              <a:gdLst/>
              <a:ahLst/>
              <a:cxnLst/>
              <a:rect l="l" t="t" r="r" b="b"/>
              <a:pathLst>
                <a:path w="137160" h="201295">
                  <a:moveTo>
                    <a:pt x="102730" y="0"/>
                  </a:moveTo>
                  <a:lnTo>
                    <a:pt x="34070" y="0"/>
                  </a:lnTo>
                  <a:lnTo>
                    <a:pt x="11360" y="34501"/>
                  </a:lnTo>
                  <a:lnTo>
                    <a:pt x="5" y="77469"/>
                  </a:lnTo>
                  <a:lnTo>
                    <a:pt x="5" y="123259"/>
                  </a:lnTo>
                  <a:lnTo>
                    <a:pt x="11360" y="166227"/>
                  </a:lnTo>
                  <a:lnTo>
                    <a:pt x="34070" y="200729"/>
                  </a:lnTo>
                  <a:lnTo>
                    <a:pt x="102730" y="200729"/>
                  </a:lnTo>
                  <a:lnTo>
                    <a:pt x="125440" y="166227"/>
                  </a:lnTo>
                  <a:lnTo>
                    <a:pt x="136795" y="123259"/>
                  </a:lnTo>
                  <a:lnTo>
                    <a:pt x="136795" y="77469"/>
                  </a:lnTo>
                  <a:lnTo>
                    <a:pt x="125440" y="34501"/>
                  </a:lnTo>
                  <a:lnTo>
                    <a:pt x="102730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5056337" y="5919686"/>
              <a:ext cx="142240" cy="185420"/>
            </a:xfrm>
            <a:custGeom>
              <a:avLst/>
              <a:gdLst/>
              <a:ahLst/>
              <a:cxnLst/>
              <a:rect l="l" t="t" r="r" b="b"/>
              <a:pathLst>
                <a:path w="142239" h="185420">
                  <a:moveTo>
                    <a:pt x="109080" y="0"/>
                  </a:moveTo>
                  <a:lnTo>
                    <a:pt x="32687" y="0"/>
                  </a:lnTo>
                  <a:lnTo>
                    <a:pt x="8176" y="41143"/>
                  </a:lnTo>
                  <a:lnTo>
                    <a:pt x="5" y="92440"/>
                  </a:lnTo>
                  <a:lnTo>
                    <a:pt x="8176" y="143737"/>
                  </a:lnTo>
                  <a:lnTo>
                    <a:pt x="32687" y="184880"/>
                  </a:lnTo>
                  <a:lnTo>
                    <a:pt x="109080" y="184880"/>
                  </a:lnTo>
                  <a:lnTo>
                    <a:pt x="133592" y="143737"/>
                  </a:lnTo>
                  <a:lnTo>
                    <a:pt x="141763" y="92440"/>
                  </a:lnTo>
                  <a:lnTo>
                    <a:pt x="133592" y="41143"/>
                  </a:lnTo>
                  <a:lnTo>
                    <a:pt x="109080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881202" y="5807366"/>
              <a:ext cx="5840730" cy="187960"/>
            </a:xfrm>
            <a:custGeom>
              <a:avLst/>
              <a:gdLst/>
              <a:ahLst/>
              <a:cxnLst/>
              <a:rect l="l" t="t" r="r" b="b"/>
              <a:pathLst>
                <a:path w="5840730" h="187960">
                  <a:moveTo>
                    <a:pt x="4176204" y="93802"/>
                  </a:moveTo>
                  <a:lnTo>
                    <a:pt x="4167911" y="41744"/>
                  </a:lnTo>
                  <a:lnTo>
                    <a:pt x="4143032" y="0"/>
                  </a:lnTo>
                  <a:lnTo>
                    <a:pt x="33159" y="0"/>
                  </a:lnTo>
                  <a:lnTo>
                    <a:pt x="8293" y="41744"/>
                  </a:lnTo>
                  <a:lnTo>
                    <a:pt x="0" y="93802"/>
                  </a:lnTo>
                  <a:lnTo>
                    <a:pt x="8293" y="145846"/>
                  </a:lnTo>
                  <a:lnTo>
                    <a:pt x="33159" y="187591"/>
                  </a:lnTo>
                  <a:lnTo>
                    <a:pt x="4143032" y="187591"/>
                  </a:lnTo>
                  <a:lnTo>
                    <a:pt x="4167911" y="145846"/>
                  </a:lnTo>
                  <a:lnTo>
                    <a:pt x="4176204" y="93802"/>
                  </a:lnTo>
                  <a:close/>
                </a:path>
                <a:path w="5840730" h="187960">
                  <a:moveTo>
                    <a:pt x="5840298" y="93802"/>
                  </a:moveTo>
                  <a:lnTo>
                    <a:pt x="5832005" y="41757"/>
                  </a:lnTo>
                  <a:lnTo>
                    <a:pt x="5807138" y="12"/>
                  </a:lnTo>
                  <a:lnTo>
                    <a:pt x="4393362" y="12"/>
                  </a:lnTo>
                  <a:lnTo>
                    <a:pt x="4368495" y="41757"/>
                  </a:lnTo>
                  <a:lnTo>
                    <a:pt x="4360202" y="93802"/>
                  </a:lnTo>
                  <a:lnTo>
                    <a:pt x="4368495" y="145859"/>
                  </a:lnTo>
                  <a:lnTo>
                    <a:pt x="4393362" y="187604"/>
                  </a:lnTo>
                  <a:lnTo>
                    <a:pt x="5807138" y="187604"/>
                  </a:lnTo>
                  <a:lnTo>
                    <a:pt x="5832005" y="145859"/>
                  </a:lnTo>
                  <a:lnTo>
                    <a:pt x="5840298" y="9380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5132274" y="5703944"/>
              <a:ext cx="128905" cy="201295"/>
            </a:xfrm>
            <a:custGeom>
              <a:avLst/>
              <a:gdLst/>
              <a:ahLst/>
              <a:cxnLst/>
              <a:rect l="l" t="t" r="r" b="b"/>
              <a:pathLst>
                <a:path w="128904" h="201295">
                  <a:moveTo>
                    <a:pt x="94226" y="0"/>
                  </a:moveTo>
                  <a:lnTo>
                    <a:pt x="34070" y="0"/>
                  </a:lnTo>
                  <a:lnTo>
                    <a:pt x="11360" y="34501"/>
                  </a:lnTo>
                  <a:lnTo>
                    <a:pt x="5" y="77469"/>
                  </a:lnTo>
                  <a:lnTo>
                    <a:pt x="5" y="123259"/>
                  </a:lnTo>
                  <a:lnTo>
                    <a:pt x="11360" y="166227"/>
                  </a:lnTo>
                  <a:lnTo>
                    <a:pt x="34070" y="200729"/>
                  </a:lnTo>
                  <a:lnTo>
                    <a:pt x="94226" y="200729"/>
                  </a:lnTo>
                  <a:lnTo>
                    <a:pt x="116936" y="166227"/>
                  </a:lnTo>
                  <a:lnTo>
                    <a:pt x="128291" y="123259"/>
                  </a:lnTo>
                  <a:lnTo>
                    <a:pt x="128291" y="77469"/>
                  </a:lnTo>
                  <a:lnTo>
                    <a:pt x="116936" y="34501"/>
                  </a:lnTo>
                  <a:lnTo>
                    <a:pt x="94226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5058754" y="5706662"/>
              <a:ext cx="142240" cy="185420"/>
            </a:xfrm>
            <a:custGeom>
              <a:avLst/>
              <a:gdLst/>
              <a:ahLst/>
              <a:cxnLst/>
              <a:rect l="l" t="t" r="r" b="b"/>
              <a:pathLst>
                <a:path w="142239" h="185420">
                  <a:moveTo>
                    <a:pt x="109080" y="0"/>
                  </a:moveTo>
                  <a:lnTo>
                    <a:pt x="32687" y="0"/>
                  </a:lnTo>
                  <a:lnTo>
                    <a:pt x="8176" y="41143"/>
                  </a:lnTo>
                  <a:lnTo>
                    <a:pt x="5" y="92440"/>
                  </a:lnTo>
                  <a:lnTo>
                    <a:pt x="8176" y="143736"/>
                  </a:lnTo>
                  <a:lnTo>
                    <a:pt x="32687" y="184880"/>
                  </a:lnTo>
                  <a:lnTo>
                    <a:pt x="109080" y="184880"/>
                  </a:lnTo>
                  <a:lnTo>
                    <a:pt x="133592" y="143736"/>
                  </a:lnTo>
                  <a:lnTo>
                    <a:pt x="141763" y="92440"/>
                  </a:lnTo>
                  <a:lnTo>
                    <a:pt x="133592" y="41143"/>
                  </a:lnTo>
                  <a:lnTo>
                    <a:pt x="109080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/>
          <p:cNvSpPr/>
          <p:nvPr/>
        </p:nvSpPr>
        <p:spPr>
          <a:xfrm>
            <a:off x="5142266" y="5469040"/>
            <a:ext cx="1151255" cy="187960"/>
          </a:xfrm>
          <a:custGeom>
            <a:avLst/>
            <a:gdLst/>
            <a:ahLst/>
            <a:cxnLst/>
            <a:rect l="l" t="t" r="r" b="b"/>
            <a:pathLst>
              <a:path w="1151254" h="187960">
                <a:moveTo>
                  <a:pt x="1117815" y="0"/>
                </a:moveTo>
                <a:lnTo>
                  <a:pt x="33167" y="0"/>
                </a:lnTo>
                <a:lnTo>
                  <a:pt x="8296" y="41747"/>
                </a:lnTo>
                <a:lnTo>
                  <a:pt x="5" y="93797"/>
                </a:lnTo>
                <a:lnTo>
                  <a:pt x="8296" y="145847"/>
                </a:lnTo>
                <a:lnTo>
                  <a:pt x="33167" y="187595"/>
                </a:lnTo>
                <a:lnTo>
                  <a:pt x="1117815" y="187595"/>
                </a:lnTo>
                <a:lnTo>
                  <a:pt x="1142687" y="145847"/>
                </a:lnTo>
                <a:lnTo>
                  <a:pt x="1150977" y="93797"/>
                </a:lnTo>
                <a:lnTo>
                  <a:pt x="1142687" y="41747"/>
                </a:lnTo>
                <a:lnTo>
                  <a:pt x="1117815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/>
          <p:nvPr/>
        </p:nvSpPr>
        <p:spPr>
          <a:xfrm>
            <a:off x="881377" y="5468968"/>
            <a:ext cx="3504565" cy="187960"/>
          </a:xfrm>
          <a:custGeom>
            <a:avLst/>
            <a:gdLst/>
            <a:ahLst/>
            <a:cxnLst/>
            <a:rect l="l" t="t" r="r" b="b"/>
            <a:pathLst>
              <a:path w="3504565" h="187960">
                <a:moveTo>
                  <a:pt x="3471332" y="0"/>
                </a:moveTo>
                <a:lnTo>
                  <a:pt x="33163" y="0"/>
                </a:lnTo>
                <a:lnTo>
                  <a:pt x="8290" y="41747"/>
                </a:lnTo>
                <a:lnTo>
                  <a:pt x="0" y="93797"/>
                </a:lnTo>
                <a:lnTo>
                  <a:pt x="8290" y="145847"/>
                </a:lnTo>
                <a:lnTo>
                  <a:pt x="33163" y="187595"/>
                </a:lnTo>
                <a:lnTo>
                  <a:pt x="3471332" y="187595"/>
                </a:lnTo>
                <a:lnTo>
                  <a:pt x="3496203" y="145847"/>
                </a:lnTo>
                <a:lnTo>
                  <a:pt x="3504494" y="93797"/>
                </a:lnTo>
                <a:lnTo>
                  <a:pt x="3496203" y="41747"/>
                </a:lnTo>
                <a:lnTo>
                  <a:pt x="3471332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4" name="object 24"/>
          <p:cNvGrpSpPr/>
          <p:nvPr/>
        </p:nvGrpSpPr>
        <p:grpSpPr>
          <a:xfrm>
            <a:off x="881237" y="5063625"/>
            <a:ext cx="5614035" cy="603885"/>
            <a:chOff x="881237" y="5063625"/>
            <a:chExt cx="5614035" cy="603885"/>
          </a:xfrm>
        </p:grpSpPr>
        <p:sp>
          <p:nvSpPr>
            <p:cNvPr id="25" name="object 25"/>
            <p:cNvSpPr/>
            <p:nvPr/>
          </p:nvSpPr>
          <p:spPr>
            <a:xfrm>
              <a:off x="4602375" y="5451302"/>
              <a:ext cx="327660" cy="208279"/>
            </a:xfrm>
            <a:custGeom>
              <a:avLst/>
              <a:gdLst/>
              <a:ahLst/>
              <a:cxnLst/>
              <a:rect l="l" t="t" r="r" b="b"/>
              <a:pathLst>
                <a:path w="327660" h="208279">
                  <a:moveTo>
                    <a:pt x="291830" y="0"/>
                  </a:moveTo>
                  <a:lnTo>
                    <a:pt x="34832" y="2622"/>
                  </a:lnTo>
                  <a:lnTo>
                    <a:pt x="11614" y="37896"/>
                  </a:lnTo>
                  <a:lnTo>
                    <a:pt x="4" y="81827"/>
                  </a:lnTo>
                  <a:lnTo>
                    <a:pt x="4" y="128642"/>
                  </a:lnTo>
                  <a:lnTo>
                    <a:pt x="11614" y="172572"/>
                  </a:lnTo>
                  <a:lnTo>
                    <a:pt x="34832" y="207846"/>
                  </a:lnTo>
                  <a:lnTo>
                    <a:pt x="291830" y="207846"/>
                  </a:lnTo>
                  <a:lnTo>
                    <a:pt x="315345" y="172121"/>
                  </a:lnTo>
                  <a:lnTo>
                    <a:pt x="327103" y="127630"/>
                  </a:lnTo>
                  <a:lnTo>
                    <a:pt x="327103" y="80216"/>
                  </a:lnTo>
                  <a:lnTo>
                    <a:pt x="315345" y="35725"/>
                  </a:lnTo>
                  <a:lnTo>
                    <a:pt x="291830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4478228" y="5456703"/>
              <a:ext cx="150495" cy="189230"/>
            </a:xfrm>
            <a:custGeom>
              <a:avLst/>
              <a:gdLst/>
              <a:ahLst/>
              <a:cxnLst/>
              <a:rect l="l" t="t" r="r" b="b"/>
              <a:pathLst>
                <a:path w="150495" h="189229">
                  <a:moveTo>
                    <a:pt x="116628" y="0"/>
                  </a:moveTo>
                  <a:lnTo>
                    <a:pt x="33419" y="0"/>
                  </a:lnTo>
                  <a:lnTo>
                    <a:pt x="8358" y="42064"/>
                  </a:lnTo>
                  <a:lnTo>
                    <a:pt x="4" y="94509"/>
                  </a:lnTo>
                  <a:lnTo>
                    <a:pt x="8358" y="146954"/>
                  </a:lnTo>
                  <a:lnTo>
                    <a:pt x="33419" y="189019"/>
                  </a:lnTo>
                  <a:lnTo>
                    <a:pt x="116628" y="189019"/>
                  </a:lnTo>
                  <a:lnTo>
                    <a:pt x="141689" y="146954"/>
                  </a:lnTo>
                  <a:lnTo>
                    <a:pt x="150043" y="94509"/>
                  </a:lnTo>
                  <a:lnTo>
                    <a:pt x="141689" y="42064"/>
                  </a:lnTo>
                  <a:lnTo>
                    <a:pt x="116628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4377386" y="5453924"/>
              <a:ext cx="128905" cy="205740"/>
            </a:xfrm>
            <a:custGeom>
              <a:avLst/>
              <a:gdLst/>
              <a:ahLst/>
              <a:cxnLst/>
              <a:rect l="l" t="t" r="r" b="b"/>
              <a:pathLst>
                <a:path w="128904" h="205739">
                  <a:moveTo>
                    <a:pt x="93793" y="0"/>
                  </a:moveTo>
                  <a:lnTo>
                    <a:pt x="34832" y="0"/>
                  </a:lnTo>
                  <a:lnTo>
                    <a:pt x="11613" y="35274"/>
                  </a:lnTo>
                  <a:lnTo>
                    <a:pt x="4" y="79204"/>
                  </a:lnTo>
                  <a:lnTo>
                    <a:pt x="4" y="126019"/>
                  </a:lnTo>
                  <a:lnTo>
                    <a:pt x="11613" y="169949"/>
                  </a:lnTo>
                  <a:lnTo>
                    <a:pt x="34832" y="205224"/>
                  </a:lnTo>
                  <a:lnTo>
                    <a:pt x="93793" y="205224"/>
                  </a:lnTo>
                  <a:lnTo>
                    <a:pt x="117011" y="169949"/>
                  </a:lnTo>
                  <a:lnTo>
                    <a:pt x="128621" y="126019"/>
                  </a:lnTo>
                  <a:lnTo>
                    <a:pt x="128621" y="79204"/>
                  </a:lnTo>
                  <a:lnTo>
                    <a:pt x="117011" y="35274"/>
                  </a:lnTo>
                  <a:lnTo>
                    <a:pt x="93793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4673995" y="5419898"/>
              <a:ext cx="481965" cy="247650"/>
            </a:xfrm>
            <a:custGeom>
              <a:avLst/>
              <a:gdLst/>
              <a:ahLst/>
              <a:cxnLst/>
              <a:rect l="l" t="t" r="r" b="b"/>
              <a:pathLst>
                <a:path w="481964" h="247650">
                  <a:moveTo>
                    <a:pt x="437787" y="0"/>
                  </a:moveTo>
                  <a:lnTo>
                    <a:pt x="43774" y="0"/>
                  </a:lnTo>
                  <a:lnTo>
                    <a:pt x="19458" y="34551"/>
                  </a:lnTo>
                  <a:lnTo>
                    <a:pt x="4868" y="77160"/>
                  </a:lnTo>
                  <a:lnTo>
                    <a:pt x="5" y="123797"/>
                  </a:lnTo>
                  <a:lnTo>
                    <a:pt x="4868" y="170435"/>
                  </a:lnTo>
                  <a:lnTo>
                    <a:pt x="19458" y="213044"/>
                  </a:lnTo>
                  <a:lnTo>
                    <a:pt x="43774" y="247595"/>
                  </a:lnTo>
                  <a:lnTo>
                    <a:pt x="437787" y="247595"/>
                  </a:lnTo>
                  <a:lnTo>
                    <a:pt x="462103" y="213044"/>
                  </a:lnTo>
                  <a:lnTo>
                    <a:pt x="476693" y="170435"/>
                  </a:lnTo>
                  <a:lnTo>
                    <a:pt x="481556" y="123797"/>
                  </a:lnTo>
                  <a:lnTo>
                    <a:pt x="476693" y="77160"/>
                  </a:lnTo>
                  <a:lnTo>
                    <a:pt x="462103" y="34551"/>
                  </a:lnTo>
                  <a:lnTo>
                    <a:pt x="437787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881227" y="5063629"/>
              <a:ext cx="5614035" cy="372110"/>
            </a:xfrm>
            <a:custGeom>
              <a:avLst/>
              <a:gdLst/>
              <a:ahLst/>
              <a:cxnLst/>
              <a:rect l="l" t="t" r="r" b="b"/>
              <a:pathLst>
                <a:path w="5614035" h="372110">
                  <a:moveTo>
                    <a:pt x="1785061" y="278180"/>
                  </a:moveTo>
                  <a:lnTo>
                    <a:pt x="1776768" y="226123"/>
                  </a:lnTo>
                  <a:lnTo>
                    <a:pt x="1751901" y="184378"/>
                  </a:lnTo>
                  <a:lnTo>
                    <a:pt x="33159" y="184378"/>
                  </a:lnTo>
                  <a:lnTo>
                    <a:pt x="8293" y="226123"/>
                  </a:lnTo>
                  <a:lnTo>
                    <a:pt x="0" y="278180"/>
                  </a:lnTo>
                  <a:lnTo>
                    <a:pt x="8293" y="330225"/>
                  </a:lnTo>
                  <a:lnTo>
                    <a:pt x="33159" y="371970"/>
                  </a:lnTo>
                  <a:lnTo>
                    <a:pt x="1751901" y="371970"/>
                  </a:lnTo>
                  <a:lnTo>
                    <a:pt x="1776768" y="330225"/>
                  </a:lnTo>
                  <a:lnTo>
                    <a:pt x="1785061" y="278180"/>
                  </a:lnTo>
                  <a:close/>
                </a:path>
                <a:path w="5614035" h="372110">
                  <a:moveTo>
                    <a:pt x="5613781" y="278168"/>
                  </a:moveTo>
                  <a:lnTo>
                    <a:pt x="5605488" y="226123"/>
                  </a:lnTo>
                  <a:lnTo>
                    <a:pt x="5580608" y="184378"/>
                  </a:lnTo>
                  <a:lnTo>
                    <a:pt x="5556504" y="184378"/>
                  </a:lnTo>
                  <a:lnTo>
                    <a:pt x="5579453" y="145846"/>
                  </a:lnTo>
                  <a:lnTo>
                    <a:pt x="5587746" y="93802"/>
                  </a:lnTo>
                  <a:lnTo>
                    <a:pt x="5579453" y="41757"/>
                  </a:lnTo>
                  <a:lnTo>
                    <a:pt x="5554586" y="0"/>
                  </a:lnTo>
                  <a:lnTo>
                    <a:pt x="2026335" y="0"/>
                  </a:lnTo>
                  <a:lnTo>
                    <a:pt x="2001469" y="41757"/>
                  </a:lnTo>
                  <a:lnTo>
                    <a:pt x="1993176" y="93802"/>
                  </a:lnTo>
                  <a:lnTo>
                    <a:pt x="2001469" y="145846"/>
                  </a:lnTo>
                  <a:lnTo>
                    <a:pt x="2024405" y="184378"/>
                  </a:lnTo>
                  <a:lnTo>
                    <a:pt x="1850936" y="184378"/>
                  </a:lnTo>
                  <a:lnTo>
                    <a:pt x="1826056" y="226123"/>
                  </a:lnTo>
                  <a:lnTo>
                    <a:pt x="1817776" y="278168"/>
                  </a:lnTo>
                  <a:lnTo>
                    <a:pt x="1826056" y="330225"/>
                  </a:lnTo>
                  <a:lnTo>
                    <a:pt x="1850936" y="371970"/>
                  </a:lnTo>
                  <a:lnTo>
                    <a:pt x="5580608" y="371970"/>
                  </a:lnTo>
                  <a:lnTo>
                    <a:pt x="5605488" y="330225"/>
                  </a:lnTo>
                  <a:lnTo>
                    <a:pt x="5613781" y="278168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0" name="object 30"/>
          <p:cNvSpPr/>
          <p:nvPr/>
        </p:nvSpPr>
        <p:spPr>
          <a:xfrm>
            <a:off x="2039559" y="1858710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205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 txBox="1"/>
          <p:nvPr/>
        </p:nvSpPr>
        <p:spPr>
          <a:xfrm>
            <a:off x="889000" y="877956"/>
            <a:ext cx="5936615" cy="17983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25400" marR="344805">
              <a:lnSpc>
                <a:spcPct val="1100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There is one final topic 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need to </a:t>
            </a:r>
            <a:r>
              <a:rPr dirty="0" sz="1100">
                <a:latin typeface="Calibri"/>
                <a:cs typeface="Calibri"/>
              </a:rPr>
              <a:t>take a </a:t>
            </a:r>
            <a:r>
              <a:rPr dirty="0" sz="1100" spc="-5">
                <a:latin typeface="Calibri"/>
                <a:cs typeface="Calibri"/>
              </a:rPr>
              <a:t>quick look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 spc="-5">
                <a:latin typeface="Calibri"/>
                <a:cs typeface="Calibri"/>
              </a:rPr>
              <a:t>in this section, implicit differentiation.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 getting into implicit differentiation for multiple variable functions let’s first remember how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implicit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works 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800">
              <a:latin typeface="Calibri"/>
              <a:cs typeface="Calibri"/>
            </a:endParaRPr>
          </a:p>
          <a:p>
            <a:pPr marL="96520">
              <a:lnSpc>
                <a:spcPts val="1210"/>
              </a:lnSpc>
            </a:pPr>
            <a:r>
              <a:rPr dirty="0" sz="1200" b="1" i="1">
                <a:latin typeface="Times New Roman"/>
                <a:cs typeface="Times New Roman"/>
              </a:rPr>
              <a:t>Exa</a:t>
            </a:r>
            <a:r>
              <a:rPr dirty="0" sz="1200" spc="10" b="1" i="1">
                <a:latin typeface="Times New Roman"/>
                <a:cs typeface="Times New Roman"/>
              </a:rPr>
              <a:t>m</a:t>
            </a:r>
            <a:r>
              <a:rPr dirty="0" sz="1200" spc="-15" b="1" i="1">
                <a:latin typeface="Times New Roman"/>
                <a:cs typeface="Times New Roman"/>
              </a:rPr>
              <a:t>p</a:t>
            </a:r>
            <a:r>
              <a:rPr dirty="0" sz="1200" b="1" i="1">
                <a:latin typeface="Times New Roman"/>
                <a:cs typeface="Times New Roman"/>
              </a:rPr>
              <a:t>le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3 </a:t>
            </a:r>
            <a:r>
              <a:rPr dirty="0" sz="1200" spc="2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baseline="36231" sz="1725" spc="44" i="1">
                <a:latin typeface="Times New Roman"/>
                <a:cs typeface="Times New Roman"/>
              </a:rPr>
              <a:t>dy</a:t>
            </a:r>
            <a:r>
              <a:rPr dirty="0" baseline="36231" sz="1725" i="1">
                <a:latin typeface="Times New Roman"/>
                <a:cs typeface="Times New Roman"/>
              </a:rPr>
              <a:t> </a:t>
            </a:r>
            <a:r>
              <a:rPr dirty="0" baseline="36231" sz="1725" spc="-52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10">
                <a:latin typeface="Calibri"/>
                <a:cs typeface="Calibri"/>
              </a:rPr>
              <a:t> </a:t>
            </a: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4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7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8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50">
                <a:latin typeface="Times New Roman"/>
                <a:cs typeface="Times New Roman"/>
              </a:rPr>
              <a:t>5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1161415">
              <a:lnSpc>
                <a:spcPts val="1135"/>
              </a:lnSpc>
            </a:pPr>
            <a:r>
              <a:rPr dirty="0" sz="1150" spc="30" i="1">
                <a:latin typeface="Times New Roman"/>
                <a:cs typeface="Times New Roman"/>
              </a:rPr>
              <a:t>dx</a:t>
            </a:r>
            <a:endParaRPr sz="1150">
              <a:latin typeface="Times New Roman"/>
              <a:cs typeface="Times New Roman"/>
            </a:endParaRPr>
          </a:p>
          <a:p>
            <a:pPr marL="96520">
              <a:lnSpc>
                <a:spcPts val="1305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96520" marR="43180">
              <a:lnSpc>
                <a:spcPts val="1770"/>
              </a:lnSpc>
              <a:spcBef>
                <a:spcPts val="150"/>
              </a:spcBef>
            </a:pPr>
            <a:r>
              <a:rPr dirty="0" baseline="5050" sz="1650" spc="-7">
                <a:latin typeface="Calibri"/>
                <a:cs typeface="Calibri"/>
              </a:rPr>
              <a:t>Remember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key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always think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y</a:t>
            </a:r>
            <a:r>
              <a:rPr dirty="0" baseline="5050" sz="1650" spc="7" i="1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as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x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or</a:t>
            </a:r>
            <a:r>
              <a:rPr dirty="0" baseline="5050" sz="1650" spc="82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-44" i="1">
                <a:latin typeface="Times New Roman"/>
                <a:cs typeface="Times New Roman"/>
              </a:rPr>
              <a:t>x</a:t>
            </a:r>
            <a:r>
              <a:rPr dirty="0" sz="1600" spc="-30">
                <a:latin typeface="Symbol"/>
                <a:cs typeface="Symbol"/>
              </a:rPr>
              <a:t></a:t>
            </a:r>
            <a:r>
              <a:rPr dirty="0" sz="1600" spc="-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so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whenever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term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>
                <a:latin typeface="Calibri"/>
                <a:cs typeface="Calibri"/>
              </a:rPr>
              <a:t>’s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 which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2809179" y="2889008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205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 txBox="1"/>
          <p:nvPr/>
        </p:nvSpPr>
        <p:spPr>
          <a:xfrm>
            <a:off x="2818872" y="2667660"/>
            <a:ext cx="15938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spc="10" i="1">
                <a:latin typeface="Times New Roman"/>
                <a:cs typeface="Times New Roman"/>
              </a:rPr>
              <a:t>dy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85967" y="2771629"/>
            <a:ext cx="27914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2047875" algn="l"/>
              </a:tabLst>
            </a:pP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add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	to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3508104" y="3660205"/>
            <a:ext cx="164465" cy="0"/>
          </a:xfrm>
          <a:custGeom>
            <a:avLst/>
            <a:gdLst/>
            <a:ahLst/>
            <a:cxnLst/>
            <a:rect l="l" t="t" r="r" b="b"/>
            <a:pathLst>
              <a:path w="164464" h="0">
                <a:moveTo>
                  <a:pt x="0" y="0"/>
                </a:moveTo>
                <a:lnTo>
                  <a:pt x="164306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 txBox="1"/>
          <p:nvPr/>
        </p:nvSpPr>
        <p:spPr>
          <a:xfrm>
            <a:off x="960688" y="2880962"/>
            <a:ext cx="3455035" cy="97790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ctr" marL="410209">
              <a:lnSpc>
                <a:spcPct val="100000"/>
              </a:lnSpc>
              <a:spcBef>
                <a:spcPts val="90"/>
              </a:spcBef>
            </a:pPr>
            <a:r>
              <a:rPr dirty="0" sz="1200" spc="1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0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 sides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2223770">
              <a:lnSpc>
                <a:spcPts val="1155"/>
              </a:lnSpc>
              <a:spcBef>
                <a:spcPts val="915"/>
              </a:spcBef>
            </a:pPr>
            <a:r>
              <a:rPr dirty="0" sz="1150" spc="25">
                <a:latin typeface="Times New Roman"/>
                <a:cs typeface="Times New Roman"/>
              </a:rPr>
              <a:t>12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70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36231" sz="1725" spc="30" i="1">
                <a:latin typeface="Times New Roman"/>
                <a:cs typeface="Times New Roman"/>
              </a:rPr>
              <a:t>dy</a:t>
            </a:r>
            <a:r>
              <a:rPr dirty="0" baseline="36231" sz="1725" spc="6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Times New Roman"/>
                <a:cs typeface="Times New Roman"/>
              </a:rPr>
              <a:t>7</a:t>
            </a:r>
            <a:r>
              <a:rPr dirty="0" sz="1150" spc="6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6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10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5</a:t>
            </a:r>
            <a:endParaRPr sz="1150">
              <a:latin typeface="Times New Roman"/>
              <a:cs typeface="Times New Roman"/>
            </a:endParaRPr>
          </a:p>
          <a:p>
            <a:pPr algn="r" marR="744855">
              <a:lnSpc>
                <a:spcPts val="1155"/>
              </a:lnSpc>
            </a:pPr>
            <a:r>
              <a:rPr dirty="0" sz="1150" spc="20" i="1">
                <a:latin typeface="Times New Roman"/>
                <a:cs typeface="Times New Roman"/>
              </a:rPr>
              <a:t>dx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2602167" y="4234577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205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8" name="object 38"/>
          <p:cNvSpPr txBox="1"/>
          <p:nvPr/>
        </p:nvSpPr>
        <p:spPr>
          <a:xfrm>
            <a:off x="2611861" y="4013226"/>
            <a:ext cx="15938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spc="10" i="1">
                <a:latin typeface="Times New Roman"/>
                <a:cs typeface="Times New Roman"/>
              </a:rPr>
              <a:t>dy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613073" y="4226598"/>
            <a:ext cx="15938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spc="10" i="1">
                <a:latin typeface="Times New Roman"/>
                <a:cs typeface="Times New Roman"/>
              </a:rPr>
              <a:t>dx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86027" y="4117290"/>
            <a:ext cx="185737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  <a:tabLst>
                <a:tab pos="1808480" algn="l"/>
              </a:tabLst>
            </a:pP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fina</a:t>
            </a:r>
            <a:r>
              <a:rPr dirty="0" sz="1100">
                <a:latin typeface="Calibri"/>
                <a:cs typeface="Calibri"/>
              </a:rPr>
              <a:t>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ep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15">
                <a:latin typeface="Calibri"/>
                <a:cs typeface="Calibri"/>
              </a:rPr>
              <a:t>l</a:t>
            </a:r>
            <a:r>
              <a:rPr dirty="0" sz="1100" spc="5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r</a:t>
            </a:r>
            <a:r>
              <a:rPr dirty="0" sz="1100">
                <a:latin typeface="Calibri"/>
                <a:cs typeface="Calibri"/>
              </a:rPr>
              <a:t>	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3340979" y="4667430"/>
            <a:ext cx="165100" cy="0"/>
          </a:xfrm>
          <a:custGeom>
            <a:avLst/>
            <a:gdLst/>
            <a:ahLst/>
            <a:cxnLst/>
            <a:rect l="l" t="t" r="r" b="b"/>
            <a:pathLst>
              <a:path w="165100" h="0">
                <a:moveTo>
                  <a:pt x="0" y="0"/>
                </a:moveTo>
                <a:lnTo>
                  <a:pt x="165064" y="0"/>
                </a:lnTo>
              </a:path>
            </a:pathLst>
          </a:custGeom>
          <a:ln w="760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3668715" y="4667430"/>
            <a:ext cx="439420" cy="0"/>
          </a:xfrm>
          <a:custGeom>
            <a:avLst/>
            <a:gdLst/>
            <a:ahLst/>
            <a:cxnLst/>
            <a:rect l="l" t="t" r="r" b="b"/>
            <a:pathLst>
              <a:path w="439420" h="0">
                <a:moveTo>
                  <a:pt x="0" y="0"/>
                </a:moveTo>
                <a:lnTo>
                  <a:pt x="439374" y="0"/>
                </a:lnTo>
              </a:path>
            </a:pathLst>
          </a:custGeom>
          <a:ln w="760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914400" y="1650491"/>
            <a:ext cx="5943600" cy="3240405"/>
          </a:xfrm>
          <a:custGeom>
            <a:avLst/>
            <a:gdLst/>
            <a:ahLst/>
            <a:cxnLst/>
            <a:rect l="l" t="t" r="r" b="b"/>
            <a:pathLst>
              <a:path w="5943600" h="3240404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3233915"/>
                </a:lnTo>
                <a:lnTo>
                  <a:pt x="6096" y="3233915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3233915"/>
                </a:lnTo>
                <a:lnTo>
                  <a:pt x="0" y="3240024"/>
                </a:lnTo>
                <a:lnTo>
                  <a:pt x="6096" y="3240024"/>
                </a:lnTo>
                <a:lnTo>
                  <a:pt x="5937504" y="3240024"/>
                </a:lnTo>
                <a:lnTo>
                  <a:pt x="5943600" y="3240024"/>
                </a:lnTo>
                <a:lnTo>
                  <a:pt x="5943600" y="323392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5081762" y="5915718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472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5" name="object 45"/>
          <p:cNvSpPr/>
          <p:nvPr/>
        </p:nvSpPr>
        <p:spPr>
          <a:xfrm>
            <a:off x="3797169" y="6321556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 h="0">
                <a:moveTo>
                  <a:pt x="0" y="0"/>
                </a:moveTo>
                <a:lnTo>
                  <a:pt x="16188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6" name="object 46"/>
          <p:cNvSpPr/>
          <p:nvPr/>
        </p:nvSpPr>
        <p:spPr>
          <a:xfrm>
            <a:off x="2039562" y="7314632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 h="0">
                <a:moveTo>
                  <a:pt x="0" y="0"/>
                </a:moveTo>
                <a:lnTo>
                  <a:pt x="159936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2536689" y="7313424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 h="0">
                <a:moveTo>
                  <a:pt x="0" y="0"/>
                </a:moveTo>
                <a:lnTo>
                  <a:pt x="16188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 txBox="1"/>
          <p:nvPr/>
        </p:nvSpPr>
        <p:spPr>
          <a:xfrm>
            <a:off x="838169" y="4410081"/>
            <a:ext cx="5927090" cy="4181475"/>
          </a:xfrm>
          <a:prstGeom prst="rect">
            <a:avLst/>
          </a:prstGeom>
        </p:spPr>
        <p:txBody>
          <a:bodyPr wrap="square" lIns="0" tIns="46355" rIns="0" bIns="0" rtlCol="0" vert="horz">
            <a:spAutoFit/>
          </a:bodyPr>
          <a:lstStyle/>
          <a:p>
            <a:pPr marL="2512060">
              <a:lnSpc>
                <a:spcPct val="100000"/>
              </a:lnSpc>
              <a:spcBef>
                <a:spcPts val="365"/>
              </a:spcBef>
            </a:pPr>
            <a:r>
              <a:rPr dirty="0" sz="1200" i="1">
                <a:latin typeface="Times New Roman"/>
                <a:cs typeface="Times New Roman"/>
              </a:rPr>
              <a:t>dy</a:t>
            </a:r>
            <a:r>
              <a:rPr dirty="0" sz="1200" spc="10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52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5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7</a:t>
            </a:r>
            <a:r>
              <a:rPr dirty="0" sz="1200" spc="4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6</a:t>
            </a:r>
            <a:endParaRPr baseline="43650" sz="1050">
              <a:latin typeface="Times New Roman"/>
              <a:cs typeface="Times New Roman"/>
            </a:endParaRPr>
          </a:p>
          <a:p>
            <a:pPr marL="2513330">
              <a:lnSpc>
                <a:spcPct val="100000"/>
              </a:lnSpc>
              <a:spcBef>
                <a:spcPts val="270"/>
              </a:spcBef>
              <a:tabLst>
                <a:tab pos="2892425" algn="l"/>
              </a:tabLst>
            </a:pPr>
            <a:r>
              <a:rPr dirty="0" sz="1200" i="1">
                <a:latin typeface="Times New Roman"/>
                <a:cs typeface="Times New Roman"/>
              </a:rPr>
              <a:t>dx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Times New Roman"/>
                <a:cs typeface="Times New Roman"/>
              </a:rPr>
              <a:t>12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endParaRPr baseline="43650"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50">
              <a:latin typeface="Times New Roman"/>
              <a:cs typeface="Times New Roman"/>
            </a:endParaRPr>
          </a:p>
          <a:p>
            <a:pPr algn="just" marL="76200" marR="295910">
              <a:lnSpc>
                <a:spcPct val="105000"/>
              </a:lnSpc>
            </a:pPr>
            <a:r>
              <a:rPr dirty="0" sz="1100">
                <a:latin typeface="Calibri"/>
                <a:cs typeface="Calibri"/>
              </a:rPr>
              <a:t>Now, we </a:t>
            </a:r>
            <a:r>
              <a:rPr dirty="0" sz="1100" spc="-5">
                <a:latin typeface="Calibri"/>
                <a:cs typeface="Calibri"/>
              </a:rPr>
              <a:t>did this problem because implicit differentiation works in exactly the same </a:t>
            </a:r>
            <a:r>
              <a:rPr dirty="0" sz="1100">
                <a:latin typeface="Calibri"/>
                <a:cs typeface="Calibri"/>
              </a:rPr>
              <a:t>manner with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multiple variables.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we have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function in terms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three variables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,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, and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assume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z </a:t>
            </a:r>
            <a:r>
              <a:rPr dirty="0" baseline="5050" sz="1650" spc="-15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fact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i="1">
                <a:latin typeface="Calibri"/>
                <a:cs typeface="Calibri"/>
              </a:rPr>
              <a:t>x </a:t>
            </a: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 spc="-7" i="1">
                <a:latin typeface="Calibri"/>
                <a:cs typeface="Calibri"/>
              </a:rPr>
              <a:t>y</a:t>
            </a:r>
            <a:r>
              <a:rPr dirty="0" baseline="5050" sz="1650" spc="-7">
                <a:latin typeface="Calibri"/>
                <a:cs typeface="Calibri"/>
              </a:rPr>
              <a:t>.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other</a:t>
            </a:r>
            <a:r>
              <a:rPr dirty="0" baseline="5050" sz="1650" spc="-30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words,</a:t>
            </a:r>
            <a:r>
              <a:rPr dirty="0" baseline="5050" sz="1650" spc="33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18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>
                <a:latin typeface="Symbol"/>
                <a:cs typeface="Symbol"/>
              </a:rPr>
              <a:t>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Then </a:t>
            </a:r>
            <a:r>
              <a:rPr dirty="0" baseline="5050" sz="1650" spc="-7">
                <a:latin typeface="Calibri"/>
                <a:cs typeface="Calibri"/>
              </a:rPr>
              <a:t>whenever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</a:t>
            </a:r>
            <a:endParaRPr baseline="5050" sz="1650">
              <a:latin typeface="Calibri"/>
              <a:cs typeface="Calibri"/>
            </a:endParaRPr>
          </a:p>
          <a:p>
            <a:pPr algn="r" marR="1530350">
              <a:lnSpc>
                <a:spcPts val="1055"/>
              </a:lnSpc>
              <a:spcBef>
                <a:spcPts val="380"/>
              </a:spcBef>
            </a:pPr>
            <a:r>
              <a:rPr dirty="0" sz="1150" spc="2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  <a:p>
            <a:pPr marL="76200">
              <a:lnSpc>
                <a:spcPts val="1055"/>
              </a:lnSpc>
            </a:pP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’s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baseline="-45893" sz="1725" spc="30">
                <a:latin typeface="Symbol"/>
                <a:cs typeface="Symbol"/>
              </a:rPr>
              <a:t></a:t>
            </a:r>
            <a:r>
              <a:rPr dirty="0" baseline="-45893" sz="1725" spc="30" i="1">
                <a:latin typeface="Times New Roman"/>
                <a:cs typeface="Times New Roman"/>
              </a:rPr>
              <a:t>x</a:t>
            </a:r>
            <a:r>
              <a:rPr dirty="0" baseline="-45893" sz="1725" spc="67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Likewise,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whenever </a:t>
            </a:r>
            <a:r>
              <a:rPr dirty="0" sz="1100">
                <a:latin typeface="Calibri"/>
                <a:cs typeface="Calibri"/>
              </a:rPr>
              <a:t>we</a:t>
            </a:r>
            <a:endParaRPr sz="1100">
              <a:latin typeface="Calibri"/>
              <a:cs typeface="Calibri"/>
            </a:endParaRPr>
          </a:p>
          <a:p>
            <a:pPr algn="ctr" marL="147955">
              <a:lnSpc>
                <a:spcPts val="1090"/>
              </a:lnSpc>
              <a:spcBef>
                <a:spcPts val="1030"/>
              </a:spcBef>
            </a:pP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76200">
              <a:lnSpc>
                <a:spcPts val="1090"/>
              </a:lnSpc>
            </a:pP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respect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y</a:t>
            </a:r>
            <a:r>
              <a:rPr dirty="0" baseline="-43981" sz="1800" spc="44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150">
              <a:latin typeface="Calibri"/>
              <a:cs typeface="Calibri"/>
            </a:endParaRPr>
          </a:p>
          <a:p>
            <a:pPr marL="755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look</a:t>
            </a:r>
            <a:r>
              <a:rPr dirty="0" sz="1100" spc="-5">
                <a:latin typeface="Calibri"/>
                <a:cs typeface="Calibri"/>
              </a:rPr>
              <a:t> 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couple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implicit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850">
              <a:latin typeface="Calibri"/>
              <a:cs typeface="Calibri"/>
            </a:endParaRPr>
          </a:p>
          <a:p>
            <a:pPr marL="147320">
              <a:lnSpc>
                <a:spcPts val="1195"/>
              </a:lnSpc>
            </a:pPr>
            <a:r>
              <a:rPr dirty="0" sz="1200" spc="-5" b="1" i="1">
                <a:latin typeface="Times New Roman"/>
                <a:cs typeface="Times New Roman"/>
              </a:rPr>
              <a:t>Example </a:t>
            </a:r>
            <a:r>
              <a:rPr dirty="0" sz="1200" b="1" i="1">
                <a:latin typeface="Times New Roman"/>
                <a:cs typeface="Times New Roman"/>
              </a:rPr>
              <a:t>4</a:t>
            </a:r>
            <a:r>
              <a:rPr dirty="0" sz="1200" spc="325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285">
                <a:latin typeface="Calibri"/>
                <a:cs typeface="Calibri"/>
              </a:rPr>
              <a:t> </a:t>
            </a:r>
            <a:r>
              <a:rPr dirty="0" baseline="36231" sz="1725" spc="30">
                <a:latin typeface="Symbol"/>
                <a:cs typeface="Symbol"/>
              </a:rPr>
              <a:t></a:t>
            </a:r>
            <a:r>
              <a:rPr dirty="0" baseline="36231" sz="1725" spc="30" i="1">
                <a:latin typeface="Times New Roman"/>
                <a:cs typeface="Times New Roman"/>
              </a:rPr>
              <a:t>z </a:t>
            </a:r>
            <a:r>
              <a:rPr dirty="0" baseline="36231" sz="1725" spc="52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300">
                <a:latin typeface="Calibri"/>
                <a:cs typeface="Calibri"/>
              </a:rPr>
              <a:t> </a:t>
            </a:r>
            <a:r>
              <a:rPr dirty="0" baseline="34722" sz="1800">
                <a:latin typeface="Symbol"/>
                <a:cs typeface="Symbol"/>
              </a:rPr>
              <a:t></a:t>
            </a:r>
            <a:r>
              <a:rPr dirty="0" baseline="34722" sz="1800" i="1">
                <a:latin typeface="Times New Roman"/>
                <a:cs typeface="Times New Roman"/>
              </a:rPr>
              <a:t>z</a:t>
            </a:r>
            <a:r>
              <a:rPr dirty="0" baseline="34722" sz="1800" spc="487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functions.</a:t>
            </a:r>
            <a:endParaRPr sz="1100">
              <a:latin typeface="Calibri"/>
              <a:cs typeface="Calibri"/>
            </a:endParaRPr>
          </a:p>
          <a:p>
            <a:pPr marL="1208405">
              <a:lnSpc>
                <a:spcPts val="1195"/>
              </a:lnSpc>
              <a:tabLst>
                <a:tab pos="1705610" algn="l"/>
              </a:tabLst>
            </a:pPr>
            <a:r>
              <a:rPr dirty="0" sz="1150" spc="25">
                <a:latin typeface="Symbol"/>
                <a:cs typeface="Symbol"/>
              </a:rPr>
              <a:t></a:t>
            </a:r>
            <a:r>
              <a:rPr dirty="0" sz="1150" spc="25" i="1">
                <a:latin typeface="Times New Roman"/>
                <a:cs typeface="Times New Roman"/>
              </a:rPr>
              <a:t>x	</a:t>
            </a: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 marL="836930" indent="-233045">
              <a:lnSpc>
                <a:spcPct val="100000"/>
              </a:lnSpc>
              <a:spcBef>
                <a:spcPts val="320"/>
              </a:spcBef>
              <a:buSzPct val="91666"/>
              <a:buFont typeface="Times New Roman"/>
              <a:buAutoNum type="alphaLcParenBoth"/>
              <a:tabLst>
                <a:tab pos="837565" algn="l"/>
              </a:tabLst>
            </a:pP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 spc="-127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5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5</a:t>
            </a:r>
            <a:r>
              <a:rPr dirty="0" baseline="43650" sz="1050" spc="-10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endParaRPr baseline="43650" sz="1050">
              <a:latin typeface="Times New Roman"/>
              <a:cs typeface="Times New Roman"/>
            </a:endParaRPr>
          </a:p>
          <a:p>
            <a:pPr marL="845819" indent="-241935">
              <a:lnSpc>
                <a:spcPct val="100000"/>
              </a:lnSpc>
              <a:spcBef>
                <a:spcPts val="70"/>
              </a:spcBef>
              <a:buSzPct val="91666"/>
              <a:buFont typeface="Times New Roman"/>
              <a:buAutoNum type="alphaLcParenBoth"/>
              <a:tabLst>
                <a:tab pos="846455" algn="l"/>
              </a:tabLst>
            </a:pP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10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5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135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179" i="1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112">
                <a:latin typeface="Times New Roman"/>
                <a:cs typeface="Times New Roman"/>
              </a:rPr>
              <a:t>6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147320">
              <a:lnSpc>
                <a:spcPct val="100000"/>
              </a:lnSpc>
              <a:spcBef>
                <a:spcPts val="167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47320">
              <a:lnSpc>
                <a:spcPct val="100000"/>
              </a:lnSpc>
              <a:spcBef>
                <a:spcPts val="295"/>
              </a:spcBef>
            </a:pPr>
            <a:r>
              <a:rPr dirty="0" sz="1100" b="1">
                <a:latin typeface="Calibri"/>
                <a:cs typeface="Calibri"/>
              </a:rPr>
              <a:t>(</a:t>
            </a:r>
            <a:r>
              <a:rPr dirty="0" sz="1100" spc="-5" b="1">
                <a:latin typeface="Calibri"/>
                <a:cs typeface="Calibri"/>
              </a:rPr>
              <a:t>a</a:t>
            </a:r>
            <a:r>
              <a:rPr dirty="0" sz="1100" b="1">
                <a:latin typeface="Calibri"/>
                <a:cs typeface="Calibri"/>
              </a:rPr>
              <a:t>)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 spc="-127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5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5</a:t>
            </a:r>
            <a:r>
              <a:rPr dirty="0" baseline="43650" sz="1050" spc="-10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/>
          <p:nvPr/>
        </p:nvSpPr>
        <p:spPr>
          <a:xfrm>
            <a:off x="914400" y="7103376"/>
            <a:ext cx="5943600" cy="1527175"/>
          </a:xfrm>
          <a:custGeom>
            <a:avLst/>
            <a:gdLst/>
            <a:ahLst/>
            <a:cxnLst/>
            <a:rect l="l" t="t" r="r" b="b"/>
            <a:pathLst>
              <a:path w="5943600" h="1527175">
                <a:moveTo>
                  <a:pt x="5943600" y="0"/>
                </a:moveTo>
                <a:lnTo>
                  <a:pt x="5937516" y="0"/>
                </a:lnTo>
                <a:lnTo>
                  <a:pt x="5937504" y="6083"/>
                </a:lnTo>
                <a:lnTo>
                  <a:pt x="5937504" y="1520939"/>
                </a:lnTo>
                <a:lnTo>
                  <a:pt x="6096" y="1520939"/>
                </a:lnTo>
                <a:lnTo>
                  <a:pt x="6096" y="6083"/>
                </a:lnTo>
                <a:lnTo>
                  <a:pt x="5937504" y="6083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1520939"/>
                </a:lnTo>
                <a:lnTo>
                  <a:pt x="0" y="1527035"/>
                </a:lnTo>
                <a:lnTo>
                  <a:pt x="6096" y="1527035"/>
                </a:lnTo>
                <a:lnTo>
                  <a:pt x="5937504" y="1527035"/>
                </a:lnTo>
                <a:lnTo>
                  <a:pt x="5943600" y="1527035"/>
                </a:lnTo>
                <a:lnTo>
                  <a:pt x="5943600" y="1520939"/>
                </a:lnTo>
                <a:lnTo>
                  <a:pt x="5943600" y="6083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029136" y="7625457"/>
            <a:ext cx="1330960" cy="414020"/>
            <a:chOff x="5029136" y="7625457"/>
            <a:chExt cx="1330960" cy="414020"/>
          </a:xfrm>
        </p:grpSpPr>
        <p:sp>
          <p:nvSpPr>
            <p:cNvPr id="3" name="object 3"/>
            <p:cNvSpPr/>
            <p:nvPr/>
          </p:nvSpPr>
          <p:spPr>
            <a:xfrm>
              <a:off x="6222691" y="7838480"/>
              <a:ext cx="137160" cy="201295"/>
            </a:xfrm>
            <a:custGeom>
              <a:avLst/>
              <a:gdLst/>
              <a:ahLst/>
              <a:cxnLst/>
              <a:rect l="l" t="t" r="r" b="b"/>
              <a:pathLst>
                <a:path w="137160" h="201295">
                  <a:moveTo>
                    <a:pt x="102711" y="4"/>
                  </a:moveTo>
                  <a:lnTo>
                    <a:pt x="34052" y="4"/>
                  </a:lnTo>
                  <a:lnTo>
                    <a:pt x="11343" y="34505"/>
                  </a:lnTo>
                  <a:lnTo>
                    <a:pt x="-11" y="77472"/>
                  </a:lnTo>
                  <a:lnTo>
                    <a:pt x="-11" y="123260"/>
                  </a:lnTo>
                  <a:lnTo>
                    <a:pt x="11343" y="166227"/>
                  </a:lnTo>
                  <a:lnTo>
                    <a:pt x="34052" y="200727"/>
                  </a:lnTo>
                  <a:lnTo>
                    <a:pt x="102711" y="200727"/>
                  </a:lnTo>
                  <a:lnTo>
                    <a:pt x="125421" y="166227"/>
                  </a:lnTo>
                  <a:lnTo>
                    <a:pt x="136776" y="123260"/>
                  </a:lnTo>
                  <a:lnTo>
                    <a:pt x="136776" y="77472"/>
                  </a:lnTo>
                  <a:lnTo>
                    <a:pt x="125421" y="34505"/>
                  </a:lnTo>
                  <a:lnTo>
                    <a:pt x="102711" y="4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6149168" y="7841198"/>
              <a:ext cx="142240" cy="185420"/>
            </a:xfrm>
            <a:custGeom>
              <a:avLst/>
              <a:gdLst/>
              <a:ahLst/>
              <a:cxnLst/>
              <a:rect l="l" t="t" r="r" b="b"/>
              <a:pathLst>
                <a:path w="142239" h="185420">
                  <a:moveTo>
                    <a:pt x="109063" y="4"/>
                  </a:moveTo>
                  <a:lnTo>
                    <a:pt x="32671" y="4"/>
                  </a:lnTo>
                  <a:lnTo>
                    <a:pt x="8159" y="41146"/>
                  </a:lnTo>
                  <a:lnTo>
                    <a:pt x="-10" y="92441"/>
                  </a:lnTo>
                  <a:lnTo>
                    <a:pt x="8159" y="143737"/>
                  </a:lnTo>
                  <a:lnTo>
                    <a:pt x="32671" y="184879"/>
                  </a:lnTo>
                  <a:lnTo>
                    <a:pt x="109063" y="184879"/>
                  </a:lnTo>
                  <a:lnTo>
                    <a:pt x="133574" y="143737"/>
                  </a:lnTo>
                  <a:lnTo>
                    <a:pt x="141745" y="92441"/>
                  </a:lnTo>
                  <a:lnTo>
                    <a:pt x="133574" y="41146"/>
                  </a:lnTo>
                  <a:lnTo>
                    <a:pt x="109063" y="4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5029136" y="7729101"/>
              <a:ext cx="1121410" cy="187960"/>
            </a:xfrm>
            <a:custGeom>
              <a:avLst/>
              <a:gdLst/>
              <a:ahLst/>
              <a:cxnLst/>
              <a:rect l="l" t="t" r="r" b="b"/>
              <a:pathLst>
                <a:path w="1121410" h="187959">
                  <a:moveTo>
                    <a:pt x="1087794" y="6"/>
                  </a:moveTo>
                  <a:lnTo>
                    <a:pt x="33161" y="6"/>
                  </a:lnTo>
                  <a:lnTo>
                    <a:pt x="8290" y="41753"/>
                  </a:lnTo>
                  <a:lnTo>
                    <a:pt x="0" y="93802"/>
                  </a:lnTo>
                  <a:lnTo>
                    <a:pt x="8290" y="145851"/>
                  </a:lnTo>
                  <a:lnTo>
                    <a:pt x="33161" y="187598"/>
                  </a:lnTo>
                  <a:lnTo>
                    <a:pt x="1087794" y="187598"/>
                  </a:lnTo>
                  <a:lnTo>
                    <a:pt x="1112666" y="145851"/>
                  </a:lnTo>
                  <a:lnTo>
                    <a:pt x="1120957" y="93802"/>
                  </a:lnTo>
                  <a:lnTo>
                    <a:pt x="1112666" y="41753"/>
                  </a:lnTo>
                  <a:lnTo>
                    <a:pt x="1087794" y="6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6225107" y="7625457"/>
              <a:ext cx="128905" cy="201295"/>
            </a:xfrm>
            <a:custGeom>
              <a:avLst/>
              <a:gdLst/>
              <a:ahLst/>
              <a:cxnLst/>
              <a:rect l="l" t="t" r="r" b="b"/>
              <a:pathLst>
                <a:path w="128904" h="201295">
                  <a:moveTo>
                    <a:pt x="94207" y="8"/>
                  </a:moveTo>
                  <a:lnTo>
                    <a:pt x="34052" y="8"/>
                  </a:lnTo>
                  <a:lnTo>
                    <a:pt x="11343" y="34509"/>
                  </a:lnTo>
                  <a:lnTo>
                    <a:pt x="-11" y="77476"/>
                  </a:lnTo>
                  <a:lnTo>
                    <a:pt x="-11" y="123265"/>
                  </a:lnTo>
                  <a:lnTo>
                    <a:pt x="11343" y="166231"/>
                  </a:lnTo>
                  <a:lnTo>
                    <a:pt x="34052" y="200731"/>
                  </a:lnTo>
                  <a:lnTo>
                    <a:pt x="94207" y="200731"/>
                  </a:lnTo>
                  <a:lnTo>
                    <a:pt x="116917" y="166231"/>
                  </a:lnTo>
                  <a:lnTo>
                    <a:pt x="128271" y="123265"/>
                  </a:lnTo>
                  <a:lnTo>
                    <a:pt x="128271" y="77476"/>
                  </a:lnTo>
                  <a:lnTo>
                    <a:pt x="116917" y="34509"/>
                  </a:lnTo>
                  <a:lnTo>
                    <a:pt x="94207" y="8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6151585" y="7628174"/>
              <a:ext cx="142240" cy="185420"/>
            </a:xfrm>
            <a:custGeom>
              <a:avLst/>
              <a:gdLst/>
              <a:ahLst/>
              <a:cxnLst/>
              <a:rect l="l" t="t" r="r" b="b"/>
              <a:pathLst>
                <a:path w="142239" h="185420">
                  <a:moveTo>
                    <a:pt x="109063" y="8"/>
                  </a:moveTo>
                  <a:lnTo>
                    <a:pt x="32671" y="8"/>
                  </a:lnTo>
                  <a:lnTo>
                    <a:pt x="8159" y="41151"/>
                  </a:lnTo>
                  <a:lnTo>
                    <a:pt x="-10" y="92446"/>
                  </a:lnTo>
                  <a:lnTo>
                    <a:pt x="8159" y="143741"/>
                  </a:lnTo>
                  <a:lnTo>
                    <a:pt x="32671" y="184883"/>
                  </a:lnTo>
                  <a:lnTo>
                    <a:pt x="109063" y="184883"/>
                  </a:lnTo>
                  <a:lnTo>
                    <a:pt x="133574" y="143741"/>
                  </a:lnTo>
                  <a:lnTo>
                    <a:pt x="141745" y="92446"/>
                  </a:lnTo>
                  <a:lnTo>
                    <a:pt x="133574" y="41151"/>
                  </a:lnTo>
                  <a:lnTo>
                    <a:pt x="109063" y="8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/>
          <p:nvPr/>
        </p:nvSpPr>
        <p:spPr>
          <a:xfrm>
            <a:off x="952877" y="4633857"/>
            <a:ext cx="2888615" cy="187960"/>
          </a:xfrm>
          <a:custGeom>
            <a:avLst/>
            <a:gdLst/>
            <a:ahLst/>
            <a:cxnLst/>
            <a:rect l="l" t="t" r="r" b="b"/>
            <a:pathLst>
              <a:path w="2888615" h="187960">
                <a:moveTo>
                  <a:pt x="2854985" y="0"/>
                </a:moveTo>
                <a:lnTo>
                  <a:pt x="33163" y="0"/>
                </a:lnTo>
                <a:lnTo>
                  <a:pt x="8290" y="41747"/>
                </a:lnTo>
                <a:lnTo>
                  <a:pt x="0" y="93797"/>
                </a:lnTo>
                <a:lnTo>
                  <a:pt x="8290" y="145847"/>
                </a:lnTo>
                <a:lnTo>
                  <a:pt x="33163" y="187595"/>
                </a:lnTo>
                <a:lnTo>
                  <a:pt x="2854985" y="187595"/>
                </a:lnTo>
                <a:lnTo>
                  <a:pt x="2879857" y="145847"/>
                </a:lnTo>
                <a:lnTo>
                  <a:pt x="2888148" y="93797"/>
                </a:lnTo>
                <a:lnTo>
                  <a:pt x="2879857" y="41747"/>
                </a:lnTo>
                <a:lnTo>
                  <a:pt x="2854985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9" name="object 9"/>
          <p:cNvGrpSpPr/>
          <p:nvPr/>
        </p:nvGrpSpPr>
        <p:grpSpPr>
          <a:xfrm>
            <a:off x="6105894" y="4417739"/>
            <a:ext cx="211454" cy="203200"/>
            <a:chOff x="6105894" y="4417739"/>
            <a:chExt cx="211454" cy="203200"/>
          </a:xfrm>
        </p:grpSpPr>
        <p:sp>
          <p:nvSpPr>
            <p:cNvPr id="10" name="object 10"/>
            <p:cNvSpPr/>
            <p:nvPr/>
          </p:nvSpPr>
          <p:spPr>
            <a:xfrm>
              <a:off x="6179561" y="4417739"/>
              <a:ext cx="137795" cy="203200"/>
            </a:xfrm>
            <a:custGeom>
              <a:avLst/>
              <a:gdLst/>
              <a:ahLst/>
              <a:cxnLst/>
              <a:rect l="l" t="t" r="r" b="b"/>
              <a:pathLst>
                <a:path w="137795" h="203200">
                  <a:moveTo>
                    <a:pt x="103260" y="0"/>
                  </a:moveTo>
                  <a:lnTo>
                    <a:pt x="34400" y="0"/>
                  </a:lnTo>
                  <a:lnTo>
                    <a:pt x="11469" y="34837"/>
                  </a:lnTo>
                  <a:lnTo>
                    <a:pt x="3" y="78224"/>
                  </a:lnTo>
                  <a:lnTo>
                    <a:pt x="3" y="124462"/>
                  </a:lnTo>
                  <a:lnTo>
                    <a:pt x="11469" y="167849"/>
                  </a:lnTo>
                  <a:lnTo>
                    <a:pt x="34400" y="202688"/>
                  </a:lnTo>
                  <a:lnTo>
                    <a:pt x="103260" y="202688"/>
                  </a:lnTo>
                  <a:lnTo>
                    <a:pt x="126192" y="167849"/>
                  </a:lnTo>
                  <a:lnTo>
                    <a:pt x="137658" y="124462"/>
                  </a:lnTo>
                  <a:lnTo>
                    <a:pt x="137658" y="78224"/>
                  </a:lnTo>
                  <a:lnTo>
                    <a:pt x="126192" y="34837"/>
                  </a:lnTo>
                  <a:lnTo>
                    <a:pt x="103260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6105894" y="4420482"/>
              <a:ext cx="142875" cy="186690"/>
            </a:xfrm>
            <a:custGeom>
              <a:avLst/>
              <a:gdLst/>
              <a:ahLst/>
              <a:cxnLst/>
              <a:rect l="l" t="t" r="r" b="b"/>
              <a:pathLst>
                <a:path w="142875" h="186689">
                  <a:moveTo>
                    <a:pt x="109619" y="0"/>
                  </a:moveTo>
                  <a:lnTo>
                    <a:pt x="33004" y="0"/>
                  </a:lnTo>
                  <a:lnTo>
                    <a:pt x="8253" y="41544"/>
                  </a:lnTo>
                  <a:lnTo>
                    <a:pt x="3" y="93342"/>
                  </a:lnTo>
                  <a:lnTo>
                    <a:pt x="8253" y="145140"/>
                  </a:lnTo>
                  <a:lnTo>
                    <a:pt x="33004" y="186685"/>
                  </a:lnTo>
                  <a:lnTo>
                    <a:pt x="109619" y="186685"/>
                  </a:lnTo>
                  <a:lnTo>
                    <a:pt x="134370" y="145140"/>
                  </a:lnTo>
                  <a:lnTo>
                    <a:pt x="142621" y="93342"/>
                  </a:lnTo>
                  <a:lnTo>
                    <a:pt x="134370" y="41544"/>
                  </a:lnTo>
                  <a:lnTo>
                    <a:pt x="109619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2" name="object 12"/>
          <p:cNvGrpSpPr/>
          <p:nvPr/>
        </p:nvGrpSpPr>
        <p:grpSpPr>
          <a:xfrm>
            <a:off x="952865" y="4309264"/>
            <a:ext cx="5154930" cy="311785"/>
            <a:chOff x="952865" y="4309264"/>
            <a:chExt cx="5154930" cy="311785"/>
          </a:xfrm>
        </p:grpSpPr>
        <p:sp>
          <p:nvSpPr>
            <p:cNvPr id="13" name="object 13"/>
            <p:cNvSpPr/>
            <p:nvPr/>
          </p:nvSpPr>
          <p:spPr>
            <a:xfrm>
              <a:off x="2909243" y="4417807"/>
              <a:ext cx="137795" cy="203200"/>
            </a:xfrm>
            <a:custGeom>
              <a:avLst/>
              <a:gdLst/>
              <a:ahLst/>
              <a:cxnLst/>
              <a:rect l="l" t="t" r="r" b="b"/>
              <a:pathLst>
                <a:path w="137794" h="203200">
                  <a:moveTo>
                    <a:pt x="103259" y="0"/>
                  </a:moveTo>
                  <a:lnTo>
                    <a:pt x="34398" y="0"/>
                  </a:lnTo>
                  <a:lnTo>
                    <a:pt x="11467" y="34837"/>
                  </a:lnTo>
                  <a:lnTo>
                    <a:pt x="1" y="78224"/>
                  </a:lnTo>
                  <a:lnTo>
                    <a:pt x="1" y="124462"/>
                  </a:lnTo>
                  <a:lnTo>
                    <a:pt x="11467" y="167849"/>
                  </a:lnTo>
                  <a:lnTo>
                    <a:pt x="34398" y="202688"/>
                  </a:lnTo>
                  <a:lnTo>
                    <a:pt x="103259" y="202688"/>
                  </a:lnTo>
                  <a:lnTo>
                    <a:pt x="126190" y="167849"/>
                  </a:lnTo>
                  <a:lnTo>
                    <a:pt x="137656" y="124462"/>
                  </a:lnTo>
                  <a:lnTo>
                    <a:pt x="137656" y="78224"/>
                  </a:lnTo>
                  <a:lnTo>
                    <a:pt x="126190" y="34837"/>
                  </a:lnTo>
                  <a:lnTo>
                    <a:pt x="103259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2835518" y="4420551"/>
              <a:ext cx="142875" cy="186690"/>
            </a:xfrm>
            <a:custGeom>
              <a:avLst/>
              <a:gdLst/>
              <a:ahLst/>
              <a:cxnLst/>
              <a:rect l="l" t="t" r="r" b="b"/>
              <a:pathLst>
                <a:path w="142875" h="186689">
                  <a:moveTo>
                    <a:pt x="109617" y="0"/>
                  </a:moveTo>
                  <a:lnTo>
                    <a:pt x="33002" y="0"/>
                  </a:lnTo>
                  <a:lnTo>
                    <a:pt x="8251" y="41544"/>
                  </a:lnTo>
                  <a:lnTo>
                    <a:pt x="1" y="93342"/>
                  </a:lnTo>
                  <a:lnTo>
                    <a:pt x="8251" y="145140"/>
                  </a:lnTo>
                  <a:lnTo>
                    <a:pt x="33002" y="186685"/>
                  </a:lnTo>
                  <a:lnTo>
                    <a:pt x="109617" y="186685"/>
                  </a:lnTo>
                  <a:lnTo>
                    <a:pt x="134368" y="145140"/>
                  </a:lnTo>
                  <a:lnTo>
                    <a:pt x="142619" y="93342"/>
                  </a:lnTo>
                  <a:lnTo>
                    <a:pt x="134368" y="41544"/>
                  </a:lnTo>
                  <a:lnTo>
                    <a:pt x="109617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952855" y="4309274"/>
              <a:ext cx="5154930" cy="187960"/>
            </a:xfrm>
            <a:custGeom>
              <a:avLst/>
              <a:gdLst/>
              <a:ahLst/>
              <a:cxnLst/>
              <a:rect l="l" t="t" r="r" b="b"/>
              <a:pathLst>
                <a:path w="5154930" h="187960">
                  <a:moveTo>
                    <a:pt x="1884273" y="93789"/>
                  </a:moveTo>
                  <a:lnTo>
                    <a:pt x="1875980" y="41744"/>
                  </a:lnTo>
                  <a:lnTo>
                    <a:pt x="1851113" y="0"/>
                  </a:lnTo>
                  <a:lnTo>
                    <a:pt x="33172" y="0"/>
                  </a:lnTo>
                  <a:lnTo>
                    <a:pt x="8293" y="41744"/>
                  </a:lnTo>
                  <a:lnTo>
                    <a:pt x="0" y="93789"/>
                  </a:lnTo>
                  <a:lnTo>
                    <a:pt x="8293" y="145846"/>
                  </a:lnTo>
                  <a:lnTo>
                    <a:pt x="33172" y="187591"/>
                  </a:lnTo>
                  <a:lnTo>
                    <a:pt x="1851113" y="187591"/>
                  </a:lnTo>
                  <a:lnTo>
                    <a:pt x="1875980" y="145846"/>
                  </a:lnTo>
                  <a:lnTo>
                    <a:pt x="1884273" y="93789"/>
                  </a:lnTo>
                  <a:close/>
                </a:path>
                <a:path w="5154930" h="187960">
                  <a:moveTo>
                    <a:pt x="5154727" y="93802"/>
                  </a:moveTo>
                  <a:lnTo>
                    <a:pt x="5146433" y="41757"/>
                  </a:lnTo>
                  <a:lnTo>
                    <a:pt x="5121567" y="12"/>
                  </a:lnTo>
                  <a:lnTo>
                    <a:pt x="2133206" y="12"/>
                  </a:lnTo>
                  <a:lnTo>
                    <a:pt x="2108327" y="41757"/>
                  </a:lnTo>
                  <a:lnTo>
                    <a:pt x="2100046" y="93802"/>
                  </a:lnTo>
                  <a:lnTo>
                    <a:pt x="2108327" y="145859"/>
                  </a:lnTo>
                  <a:lnTo>
                    <a:pt x="2133206" y="187604"/>
                  </a:lnTo>
                  <a:lnTo>
                    <a:pt x="5121567" y="187604"/>
                  </a:lnTo>
                  <a:lnTo>
                    <a:pt x="5146433" y="145859"/>
                  </a:lnTo>
                  <a:lnTo>
                    <a:pt x="5154727" y="9380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/>
          <p:cNvGrpSpPr/>
          <p:nvPr/>
        </p:nvGrpSpPr>
        <p:grpSpPr>
          <a:xfrm>
            <a:off x="6109461" y="4202701"/>
            <a:ext cx="203200" cy="203200"/>
            <a:chOff x="6109461" y="4202701"/>
            <a:chExt cx="203200" cy="203200"/>
          </a:xfrm>
        </p:grpSpPr>
        <p:sp>
          <p:nvSpPr>
            <p:cNvPr id="17" name="object 17"/>
            <p:cNvSpPr/>
            <p:nvPr/>
          </p:nvSpPr>
          <p:spPr>
            <a:xfrm>
              <a:off x="6183128" y="4202701"/>
              <a:ext cx="129539" cy="203200"/>
            </a:xfrm>
            <a:custGeom>
              <a:avLst/>
              <a:gdLst/>
              <a:ahLst/>
              <a:cxnLst/>
              <a:rect l="l" t="t" r="r" b="b"/>
              <a:pathLst>
                <a:path w="129539" h="203200">
                  <a:moveTo>
                    <a:pt x="94733" y="-1"/>
                  </a:moveTo>
                  <a:lnTo>
                    <a:pt x="34401" y="-1"/>
                  </a:lnTo>
                  <a:lnTo>
                    <a:pt x="11469" y="34837"/>
                  </a:lnTo>
                  <a:lnTo>
                    <a:pt x="3" y="78225"/>
                  </a:lnTo>
                  <a:lnTo>
                    <a:pt x="3" y="124462"/>
                  </a:lnTo>
                  <a:lnTo>
                    <a:pt x="11469" y="167850"/>
                  </a:lnTo>
                  <a:lnTo>
                    <a:pt x="34401" y="202689"/>
                  </a:lnTo>
                  <a:lnTo>
                    <a:pt x="94733" y="202689"/>
                  </a:lnTo>
                  <a:lnTo>
                    <a:pt x="117664" y="167850"/>
                  </a:lnTo>
                  <a:lnTo>
                    <a:pt x="129130" y="124462"/>
                  </a:lnTo>
                  <a:lnTo>
                    <a:pt x="129130" y="78225"/>
                  </a:lnTo>
                  <a:lnTo>
                    <a:pt x="117664" y="34837"/>
                  </a:lnTo>
                  <a:lnTo>
                    <a:pt x="94733" y="-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6109461" y="4205446"/>
              <a:ext cx="142875" cy="186690"/>
            </a:xfrm>
            <a:custGeom>
              <a:avLst/>
              <a:gdLst/>
              <a:ahLst/>
              <a:cxnLst/>
              <a:rect l="l" t="t" r="r" b="b"/>
              <a:pathLst>
                <a:path w="142875" h="186689">
                  <a:moveTo>
                    <a:pt x="109619" y="-1"/>
                  </a:moveTo>
                  <a:lnTo>
                    <a:pt x="33004" y="-1"/>
                  </a:lnTo>
                  <a:lnTo>
                    <a:pt x="8253" y="41544"/>
                  </a:lnTo>
                  <a:lnTo>
                    <a:pt x="3" y="93342"/>
                  </a:lnTo>
                  <a:lnTo>
                    <a:pt x="8253" y="145140"/>
                  </a:lnTo>
                  <a:lnTo>
                    <a:pt x="33004" y="186685"/>
                  </a:lnTo>
                  <a:lnTo>
                    <a:pt x="109619" y="186685"/>
                  </a:lnTo>
                  <a:lnTo>
                    <a:pt x="134370" y="145140"/>
                  </a:lnTo>
                  <a:lnTo>
                    <a:pt x="142621" y="93342"/>
                  </a:lnTo>
                  <a:lnTo>
                    <a:pt x="134370" y="41544"/>
                  </a:lnTo>
                  <a:lnTo>
                    <a:pt x="109619" y="-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9" name="object 19"/>
          <p:cNvGrpSpPr/>
          <p:nvPr/>
        </p:nvGrpSpPr>
        <p:grpSpPr>
          <a:xfrm>
            <a:off x="2839152" y="4202701"/>
            <a:ext cx="203200" cy="203200"/>
            <a:chOff x="2839152" y="4202701"/>
            <a:chExt cx="203200" cy="203200"/>
          </a:xfrm>
        </p:grpSpPr>
        <p:sp>
          <p:nvSpPr>
            <p:cNvPr id="20" name="object 20"/>
            <p:cNvSpPr/>
            <p:nvPr/>
          </p:nvSpPr>
          <p:spPr>
            <a:xfrm>
              <a:off x="2912878" y="4202701"/>
              <a:ext cx="129539" cy="203200"/>
            </a:xfrm>
            <a:custGeom>
              <a:avLst/>
              <a:gdLst/>
              <a:ahLst/>
              <a:cxnLst/>
              <a:rect l="l" t="t" r="r" b="b"/>
              <a:pathLst>
                <a:path w="129539" h="203200">
                  <a:moveTo>
                    <a:pt x="94730" y="-1"/>
                  </a:moveTo>
                  <a:lnTo>
                    <a:pt x="34399" y="-1"/>
                  </a:lnTo>
                  <a:lnTo>
                    <a:pt x="11467" y="34837"/>
                  </a:lnTo>
                  <a:lnTo>
                    <a:pt x="1" y="78225"/>
                  </a:lnTo>
                  <a:lnTo>
                    <a:pt x="1" y="124462"/>
                  </a:lnTo>
                  <a:lnTo>
                    <a:pt x="11467" y="167850"/>
                  </a:lnTo>
                  <a:lnTo>
                    <a:pt x="34399" y="202689"/>
                  </a:lnTo>
                  <a:lnTo>
                    <a:pt x="94730" y="202689"/>
                  </a:lnTo>
                  <a:lnTo>
                    <a:pt x="117662" y="167850"/>
                  </a:lnTo>
                  <a:lnTo>
                    <a:pt x="129128" y="124462"/>
                  </a:lnTo>
                  <a:lnTo>
                    <a:pt x="129128" y="78225"/>
                  </a:lnTo>
                  <a:lnTo>
                    <a:pt x="117662" y="34837"/>
                  </a:lnTo>
                  <a:lnTo>
                    <a:pt x="94730" y="-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2839152" y="4205444"/>
              <a:ext cx="142875" cy="186690"/>
            </a:xfrm>
            <a:custGeom>
              <a:avLst/>
              <a:gdLst/>
              <a:ahLst/>
              <a:cxnLst/>
              <a:rect l="l" t="t" r="r" b="b"/>
              <a:pathLst>
                <a:path w="142875" h="186689">
                  <a:moveTo>
                    <a:pt x="109618" y="-1"/>
                  </a:moveTo>
                  <a:lnTo>
                    <a:pt x="33003" y="-1"/>
                  </a:lnTo>
                  <a:lnTo>
                    <a:pt x="8251" y="41544"/>
                  </a:lnTo>
                  <a:lnTo>
                    <a:pt x="1" y="93342"/>
                  </a:lnTo>
                  <a:lnTo>
                    <a:pt x="8251" y="145140"/>
                  </a:lnTo>
                  <a:lnTo>
                    <a:pt x="33003" y="186685"/>
                  </a:lnTo>
                  <a:lnTo>
                    <a:pt x="109618" y="186685"/>
                  </a:lnTo>
                  <a:lnTo>
                    <a:pt x="134369" y="145140"/>
                  </a:lnTo>
                  <a:lnTo>
                    <a:pt x="142620" y="93342"/>
                  </a:lnTo>
                  <a:lnTo>
                    <a:pt x="134369" y="41544"/>
                  </a:lnTo>
                  <a:lnTo>
                    <a:pt x="109618" y="-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2" name="object 22"/>
          <p:cNvGrpSpPr/>
          <p:nvPr/>
        </p:nvGrpSpPr>
        <p:grpSpPr>
          <a:xfrm>
            <a:off x="952841" y="2748657"/>
            <a:ext cx="1097280" cy="414020"/>
            <a:chOff x="952841" y="2748657"/>
            <a:chExt cx="1097280" cy="414020"/>
          </a:xfrm>
        </p:grpSpPr>
        <p:sp>
          <p:nvSpPr>
            <p:cNvPr id="23" name="object 23"/>
            <p:cNvSpPr/>
            <p:nvPr/>
          </p:nvSpPr>
          <p:spPr>
            <a:xfrm>
              <a:off x="1912569" y="2961613"/>
              <a:ext cx="137160" cy="201295"/>
            </a:xfrm>
            <a:custGeom>
              <a:avLst/>
              <a:gdLst/>
              <a:ahLst/>
              <a:cxnLst/>
              <a:rect l="l" t="t" r="r" b="b"/>
              <a:pathLst>
                <a:path w="137160" h="201294">
                  <a:moveTo>
                    <a:pt x="102929" y="3"/>
                  </a:moveTo>
                  <a:lnTo>
                    <a:pt x="34068" y="3"/>
                  </a:lnTo>
                  <a:lnTo>
                    <a:pt x="11359" y="34504"/>
                  </a:lnTo>
                  <a:lnTo>
                    <a:pt x="4" y="77471"/>
                  </a:lnTo>
                  <a:lnTo>
                    <a:pt x="4" y="123261"/>
                  </a:lnTo>
                  <a:lnTo>
                    <a:pt x="11359" y="166228"/>
                  </a:lnTo>
                  <a:lnTo>
                    <a:pt x="34068" y="200730"/>
                  </a:lnTo>
                  <a:lnTo>
                    <a:pt x="102929" y="200730"/>
                  </a:lnTo>
                  <a:lnTo>
                    <a:pt x="125639" y="166228"/>
                  </a:lnTo>
                  <a:lnTo>
                    <a:pt x="136993" y="123261"/>
                  </a:lnTo>
                  <a:lnTo>
                    <a:pt x="136993" y="77471"/>
                  </a:lnTo>
                  <a:lnTo>
                    <a:pt x="125639" y="34504"/>
                  </a:lnTo>
                  <a:lnTo>
                    <a:pt x="102929" y="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1838732" y="2964331"/>
              <a:ext cx="142240" cy="185420"/>
            </a:xfrm>
            <a:custGeom>
              <a:avLst/>
              <a:gdLst/>
              <a:ahLst/>
              <a:cxnLst/>
              <a:rect l="l" t="t" r="r" b="b"/>
              <a:pathLst>
                <a:path w="142239" h="185419">
                  <a:moveTo>
                    <a:pt x="109301" y="2"/>
                  </a:moveTo>
                  <a:lnTo>
                    <a:pt x="32686" y="2"/>
                  </a:lnTo>
                  <a:lnTo>
                    <a:pt x="8174" y="41145"/>
                  </a:lnTo>
                  <a:lnTo>
                    <a:pt x="3" y="92441"/>
                  </a:lnTo>
                  <a:lnTo>
                    <a:pt x="8174" y="143737"/>
                  </a:lnTo>
                  <a:lnTo>
                    <a:pt x="32686" y="184880"/>
                  </a:lnTo>
                  <a:lnTo>
                    <a:pt x="109301" y="184880"/>
                  </a:lnTo>
                  <a:lnTo>
                    <a:pt x="133813" y="143737"/>
                  </a:lnTo>
                  <a:lnTo>
                    <a:pt x="141984" y="92441"/>
                  </a:lnTo>
                  <a:lnTo>
                    <a:pt x="133813" y="41145"/>
                  </a:lnTo>
                  <a:lnTo>
                    <a:pt x="109301" y="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952841" y="2852265"/>
              <a:ext cx="888365" cy="187960"/>
            </a:xfrm>
            <a:custGeom>
              <a:avLst/>
              <a:gdLst/>
              <a:ahLst/>
              <a:cxnLst/>
              <a:rect l="l" t="t" r="r" b="b"/>
              <a:pathLst>
                <a:path w="888364" h="187960">
                  <a:moveTo>
                    <a:pt x="854696" y="4"/>
                  </a:moveTo>
                  <a:lnTo>
                    <a:pt x="33162" y="4"/>
                  </a:lnTo>
                  <a:lnTo>
                    <a:pt x="8290" y="41751"/>
                  </a:lnTo>
                  <a:lnTo>
                    <a:pt x="0" y="93800"/>
                  </a:lnTo>
                  <a:lnTo>
                    <a:pt x="8290" y="145850"/>
                  </a:lnTo>
                  <a:lnTo>
                    <a:pt x="33162" y="187597"/>
                  </a:lnTo>
                  <a:lnTo>
                    <a:pt x="854696" y="187597"/>
                  </a:lnTo>
                  <a:lnTo>
                    <a:pt x="879568" y="145850"/>
                  </a:lnTo>
                  <a:lnTo>
                    <a:pt x="887859" y="93800"/>
                  </a:lnTo>
                  <a:lnTo>
                    <a:pt x="879568" y="41751"/>
                  </a:lnTo>
                  <a:lnTo>
                    <a:pt x="854696" y="4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1915049" y="2748657"/>
              <a:ext cx="128905" cy="201295"/>
            </a:xfrm>
            <a:custGeom>
              <a:avLst/>
              <a:gdLst/>
              <a:ahLst/>
              <a:cxnLst/>
              <a:rect l="l" t="t" r="r" b="b"/>
              <a:pathLst>
                <a:path w="128905" h="201294">
                  <a:moveTo>
                    <a:pt x="94401" y="5"/>
                  </a:moveTo>
                  <a:lnTo>
                    <a:pt x="34069" y="5"/>
                  </a:lnTo>
                  <a:lnTo>
                    <a:pt x="11359" y="34507"/>
                  </a:lnTo>
                  <a:lnTo>
                    <a:pt x="4" y="77474"/>
                  </a:lnTo>
                  <a:lnTo>
                    <a:pt x="4" y="123264"/>
                  </a:lnTo>
                  <a:lnTo>
                    <a:pt x="11359" y="166231"/>
                  </a:lnTo>
                  <a:lnTo>
                    <a:pt x="34069" y="200733"/>
                  </a:lnTo>
                  <a:lnTo>
                    <a:pt x="94401" y="200733"/>
                  </a:lnTo>
                  <a:lnTo>
                    <a:pt x="117111" y="166231"/>
                  </a:lnTo>
                  <a:lnTo>
                    <a:pt x="128466" y="123264"/>
                  </a:lnTo>
                  <a:lnTo>
                    <a:pt x="128466" y="77474"/>
                  </a:lnTo>
                  <a:lnTo>
                    <a:pt x="117111" y="34507"/>
                  </a:lnTo>
                  <a:lnTo>
                    <a:pt x="94401" y="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1841214" y="2751375"/>
              <a:ext cx="142240" cy="185420"/>
            </a:xfrm>
            <a:custGeom>
              <a:avLst/>
              <a:gdLst/>
              <a:ahLst/>
              <a:cxnLst/>
              <a:rect l="l" t="t" r="r" b="b"/>
              <a:pathLst>
                <a:path w="142239" h="185419">
                  <a:moveTo>
                    <a:pt x="109300" y="5"/>
                  </a:moveTo>
                  <a:lnTo>
                    <a:pt x="32686" y="5"/>
                  </a:lnTo>
                  <a:lnTo>
                    <a:pt x="8174" y="41149"/>
                  </a:lnTo>
                  <a:lnTo>
                    <a:pt x="3" y="92445"/>
                  </a:lnTo>
                  <a:lnTo>
                    <a:pt x="8174" y="143741"/>
                  </a:lnTo>
                  <a:lnTo>
                    <a:pt x="32686" y="184883"/>
                  </a:lnTo>
                  <a:lnTo>
                    <a:pt x="109300" y="184883"/>
                  </a:lnTo>
                  <a:lnTo>
                    <a:pt x="133813" y="143741"/>
                  </a:lnTo>
                  <a:lnTo>
                    <a:pt x="141983" y="92445"/>
                  </a:lnTo>
                  <a:lnTo>
                    <a:pt x="133813" y="41149"/>
                  </a:lnTo>
                  <a:lnTo>
                    <a:pt x="109300" y="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8" name="object 28"/>
          <p:cNvGrpSpPr/>
          <p:nvPr/>
        </p:nvGrpSpPr>
        <p:grpSpPr>
          <a:xfrm>
            <a:off x="952859" y="910965"/>
            <a:ext cx="5735320" cy="817880"/>
            <a:chOff x="952859" y="910965"/>
            <a:chExt cx="5735320" cy="817880"/>
          </a:xfrm>
        </p:grpSpPr>
        <p:sp>
          <p:nvSpPr>
            <p:cNvPr id="29" name="object 29"/>
            <p:cNvSpPr/>
            <p:nvPr/>
          </p:nvSpPr>
          <p:spPr>
            <a:xfrm>
              <a:off x="1583696" y="1527853"/>
              <a:ext cx="137160" cy="201295"/>
            </a:xfrm>
            <a:custGeom>
              <a:avLst/>
              <a:gdLst/>
              <a:ahLst/>
              <a:cxnLst/>
              <a:rect l="l" t="t" r="r" b="b"/>
              <a:pathLst>
                <a:path w="137160" h="201294">
                  <a:moveTo>
                    <a:pt x="102923" y="0"/>
                  </a:moveTo>
                  <a:lnTo>
                    <a:pt x="34064" y="0"/>
                  </a:lnTo>
                  <a:lnTo>
                    <a:pt x="11354" y="34501"/>
                  </a:lnTo>
                  <a:lnTo>
                    <a:pt x="0" y="77469"/>
                  </a:lnTo>
                  <a:lnTo>
                    <a:pt x="0" y="123259"/>
                  </a:lnTo>
                  <a:lnTo>
                    <a:pt x="11354" y="166227"/>
                  </a:lnTo>
                  <a:lnTo>
                    <a:pt x="34064" y="200728"/>
                  </a:lnTo>
                  <a:lnTo>
                    <a:pt x="102923" y="200728"/>
                  </a:lnTo>
                  <a:lnTo>
                    <a:pt x="125633" y="166227"/>
                  </a:lnTo>
                  <a:lnTo>
                    <a:pt x="136988" y="123259"/>
                  </a:lnTo>
                  <a:lnTo>
                    <a:pt x="136988" y="77469"/>
                  </a:lnTo>
                  <a:lnTo>
                    <a:pt x="125633" y="34501"/>
                  </a:lnTo>
                  <a:lnTo>
                    <a:pt x="102923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1509957" y="1530574"/>
              <a:ext cx="142240" cy="185420"/>
            </a:xfrm>
            <a:custGeom>
              <a:avLst/>
              <a:gdLst/>
              <a:ahLst/>
              <a:cxnLst/>
              <a:rect l="l" t="t" r="r" b="b"/>
              <a:pathLst>
                <a:path w="142239" h="185419">
                  <a:moveTo>
                    <a:pt x="109296" y="0"/>
                  </a:moveTo>
                  <a:lnTo>
                    <a:pt x="32681" y="0"/>
                  </a:lnTo>
                  <a:lnTo>
                    <a:pt x="8170" y="41143"/>
                  </a:lnTo>
                  <a:lnTo>
                    <a:pt x="0" y="92440"/>
                  </a:lnTo>
                  <a:lnTo>
                    <a:pt x="8170" y="143736"/>
                  </a:lnTo>
                  <a:lnTo>
                    <a:pt x="32681" y="184880"/>
                  </a:lnTo>
                  <a:lnTo>
                    <a:pt x="109296" y="184880"/>
                  </a:lnTo>
                  <a:lnTo>
                    <a:pt x="133808" y="143736"/>
                  </a:lnTo>
                  <a:lnTo>
                    <a:pt x="141979" y="92440"/>
                  </a:lnTo>
                  <a:lnTo>
                    <a:pt x="133808" y="41143"/>
                  </a:lnTo>
                  <a:lnTo>
                    <a:pt x="109296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952855" y="1418195"/>
              <a:ext cx="3695065" cy="187960"/>
            </a:xfrm>
            <a:custGeom>
              <a:avLst/>
              <a:gdLst/>
              <a:ahLst/>
              <a:cxnLst/>
              <a:rect l="l" t="t" r="r" b="b"/>
              <a:pathLst>
                <a:path w="3695065" h="187959">
                  <a:moveTo>
                    <a:pt x="558584" y="93802"/>
                  </a:moveTo>
                  <a:lnTo>
                    <a:pt x="550303" y="41744"/>
                  </a:lnTo>
                  <a:lnTo>
                    <a:pt x="525424" y="0"/>
                  </a:lnTo>
                  <a:lnTo>
                    <a:pt x="33159" y="0"/>
                  </a:lnTo>
                  <a:lnTo>
                    <a:pt x="8293" y="41744"/>
                  </a:lnTo>
                  <a:lnTo>
                    <a:pt x="0" y="93802"/>
                  </a:lnTo>
                  <a:lnTo>
                    <a:pt x="8293" y="145846"/>
                  </a:lnTo>
                  <a:lnTo>
                    <a:pt x="33159" y="187591"/>
                  </a:lnTo>
                  <a:lnTo>
                    <a:pt x="525424" y="187591"/>
                  </a:lnTo>
                  <a:lnTo>
                    <a:pt x="550303" y="145846"/>
                  </a:lnTo>
                  <a:lnTo>
                    <a:pt x="558584" y="93802"/>
                  </a:lnTo>
                  <a:close/>
                </a:path>
                <a:path w="3695065" h="187959">
                  <a:moveTo>
                    <a:pt x="3695027" y="93853"/>
                  </a:moveTo>
                  <a:lnTo>
                    <a:pt x="3686733" y="41808"/>
                  </a:lnTo>
                  <a:lnTo>
                    <a:pt x="3661867" y="63"/>
                  </a:lnTo>
                  <a:lnTo>
                    <a:pt x="807326" y="63"/>
                  </a:lnTo>
                  <a:lnTo>
                    <a:pt x="782447" y="41808"/>
                  </a:lnTo>
                  <a:lnTo>
                    <a:pt x="774153" y="93853"/>
                  </a:lnTo>
                  <a:lnTo>
                    <a:pt x="782447" y="145910"/>
                  </a:lnTo>
                  <a:lnTo>
                    <a:pt x="807326" y="187655"/>
                  </a:lnTo>
                  <a:lnTo>
                    <a:pt x="3661867" y="187655"/>
                  </a:lnTo>
                  <a:lnTo>
                    <a:pt x="3686733" y="145910"/>
                  </a:lnTo>
                  <a:lnTo>
                    <a:pt x="3695027" y="9385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1586119" y="1314827"/>
              <a:ext cx="128905" cy="201295"/>
            </a:xfrm>
            <a:custGeom>
              <a:avLst/>
              <a:gdLst/>
              <a:ahLst/>
              <a:cxnLst/>
              <a:rect l="l" t="t" r="r" b="b"/>
              <a:pathLst>
                <a:path w="128905" h="201294">
                  <a:moveTo>
                    <a:pt x="94395" y="0"/>
                  </a:moveTo>
                  <a:lnTo>
                    <a:pt x="34064" y="0"/>
                  </a:lnTo>
                  <a:lnTo>
                    <a:pt x="11354" y="34502"/>
                  </a:lnTo>
                  <a:lnTo>
                    <a:pt x="0" y="77470"/>
                  </a:lnTo>
                  <a:lnTo>
                    <a:pt x="0" y="123259"/>
                  </a:lnTo>
                  <a:lnTo>
                    <a:pt x="11354" y="166227"/>
                  </a:lnTo>
                  <a:lnTo>
                    <a:pt x="34064" y="200728"/>
                  </a:lnTo>
                  <a:lnTo>
                    <a:pt x="94395" y="200728"/>
                  </a:lnTo>
                  <a:lnTo>
                    <a:pt x="117105" y="166227"/>
                  </a:lnTo>
                  <a:lnTo>
                    <a:pt x="128460" y="123259"/>
                  </a:lnTo>
                  <a:lnTo>
                    <a:pt x="128460" y="77470"/>
                  </a:lnTo>
                  <a:lnTo>
                    <a:pt x="117105" y="34502"/>
                  </a:lnTo>
                  <a:lnTo>
                    <a:pt x="94395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1512380" y="1317547"/>
              <a:ext cx="142240" cy="185420"/>
            </a:xfrm>
            <a:custGeom>
              <a:avLst/>
              <a:gdLst/>
              <a:ahLst/>
              <a:cxnLst/>
              <a:rect l="l" t="t" r="r" b="b"/>
              <a:pathLst>
                <a:path w="142239" h="185419">
                  <a:moveTo>
                    <a:pt x="109296" y="0"/>
                  </a:moveTo>
                  <a:lnTo>
                    <a:pt x="32681" y="0"/>
                  </a:lnTo>
                  <a:lnTo>
                    <a:pt x="8170" y="41143"/>
                  </a:lnTo>
                  <a:lnTo>
                    <a:pt x="0" y="92440"/>
                  </a:lnTo>
                  <a:lnTo>
                    <a:pt x="8170" y="143737"/>
                  </a:lnTo>
                  <a:lnTo>
                    <a:pt x="32681" y="184880"/>
                  </a:lnTo>
                  <a:lnTo>
                    <a:pt x="109296" y="184880"/>
                  </a:lnTo>
                  <a:lnTo>
                    <a:pt x="133808" y="143737"/>
                  </a:lnTo>
                  <a:lnTo>
                    <a:pt x="141979" y="92440"/>
                  </a:lnTo>
                  <a:lnTo>
                    <a:pt x="133808" y="41143"/>
                  </a:lnTo>
                  <a:lnTo>
                    <a:pt x="109296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2360935" y="1123990"/>
              <a:ext cx="137160" cy="201295"/>
            </a:xfrm>
            <a:custGeom>
              <a:avLst/>
              <a:gdLst/>
              <a:ahLst/>
              <a:cxnLst/>
              <a:rect l="l" t="t" r="r" b="b"/>
              <a:pathLst>
                <a:path w="137160" h="201294">
                  <a:moveTo>
                    <a:pt x="102923" y="0"/>
                  </a:moveTo>
                  <a:lnTo>
                    <a:pt x="34063" y="0"/>
                  </a:lnTo>
                  <a:lnTo>
                    <a:pt x="11353" y="34502"/>
                  </a:lnTo>
                  <a:lnTo>
                    <a:pt x="-1" y="77470"/>
                  </a:lnTo>
                  <a:lnTo>
                    <a:pt x="-1" y="123260"/>
                  </a:lnTo>
                  <a:lnTo>
                    <a:pt x="11353" y="166228"/>
                  </a:lnTo>
                  <a:lnTo>
                    <a:pt x="34063" y="200730"/>
                  </a:lnTo>
                  <a:lnTo>
                    <a:pt x="102923" y="200730"/>
                  </a:lnTo>
                  <a:lnTo>
                    <a:pt x="125633" y="166228"/>
                  </a:lnTo>
                  <a:lnTo>
                    <a:pt x="136988" y="123260"/>
                  </a:lnTo>
                  <a:lnTo>
                    <a:pt x="136988" y="77470"/>
                  </a:lnTo>
                  <a:lnTo>
                    <a:pt x="125633" y="34502"/>
                  </a:lnTo>
                  <a:lnTo>
                    <a:pt x="102923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2287197" y="1126708"/>
              <a:ext cx="142240" cy="185420"/>
            </a:xfrm>
            <a:custGeom>
              <a:avLst/>
              <a:gdLst/>
              <a:ahLst/>
              <a:cxnLst/>
              <a:rect l="l" t="t" r="r" b="b"/>
              <a:pathLst>
                <a:path w="142239" h="185419">
                  <a:moveTo>
                    <a:pt x="109295" y="0"/>
                  </a:moveTo>
                  <a:lnTo>
                    <a:pt x="32681" y="0"/>
                  </a:lnTo>
                  <a:lnTo>
                    <a:pt x="8169" y="41143"/>
                  </a:lnTo>
                  <a:lnTo>
                    <a:pt x="0" y="92440"/>
                  </a:lnTo>
                  <a:lnTo>
                    <a:pt x="8169" y="143736"/>
                  </a:lnTo>
                  <a:lnTo>
                    <a:pt x="32681" y="184880"/>
                  </a:lnTo>
                  <a:lnTo>
                    <a:pt x="109295" y="184880"/>
                  </a:lnTo>
                  <a:lnTo>
                    <a:pt x="133806" y="143736"/>
                  </a:lnTo>
                  <a:lnTo>
                    <a:pt x="141977" y="92440"/>
                  </a:lnTo>
                  <a:lnTo>
                    <a:pt x="133806" y="41143"/>
                  </a:lnTo>
                  <a:lnTo>
                    <a:pt x="109295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952855" y="1014399"/>
              <a:ext cx="5735320" cy="187960"/>
            </a:xfrm>
            <a:custGeom>
              <a:avLst/>
              <a:gdLst/>
              <a:ahLst/>
              <a:cxnLst/>
              <a:rect l="l" t="t" r="r" b="b"/>
              <a:pathLst>
                <a:path w="5735320" h="187959">
                  <a:moveTo>
                    <a:pt x="1334668" y="93789"/>
                  </a:moveTo>
                  <a:lnTo>
                    <a:pt x="1326375" y="41744"/>
                  </a:lnTo>
                  <a:lnTo>
                    <a:pt x="1301496" y="0"/>
                  </a:lnTo>
                  <a:lnTo>
                    <a:pt x="33159" y="0"/>
                  </a:lnTo>
                  <a:lnTo>
                    <a:pt x="8293" y="41744"/>
                  </a:lnTo>
                  <a:lnTo>
                    <a:pt x="0" y="93789"/>
                  </a:lnTo>
                  <a:lnTo>
                    <a:pt x="8293" y="145846"/>
                  </a:lnTo>
                  <a:lnTo>
                    <a:pt x="33159" y="187591"/>
                  </a:lnTo>
                  <a:lnTo>
                    <a:pt x="1301496" y="187591"/>
                  </a:lnTo>
                  <a:lnTo>
                    <a:pt x="1326375" y="145846"/>
                  </a:lnTo>
                  <a:lnTo>
                    <a:pt x="1334668" y="93789"/>
                  </a:lnTo>
                  <a:close/>
                </a:path>
                <a:path w="5735320" h="187959">
                  <a:moveTo>
                    <a:pt x="5734697" y="93789"/>
                  </a:moveTo>
                  <a:lnTo>
                    <a:pt x="5726404" y="41744"/>
                  </a:lnTo>
                  <a:lnTo>
                    <a:pt x="5701538" y="0"/>
                  </a:lnTo>
                  <a:lnTo>
                    <a:pt x="1552587" y="0"/>
                  </a:lnTo>
                  <a:lnTo>
                    <a:pt x="1527721" y="41744"/>
                  </a:lnTo>
                  <a:lnTo>
                    <a:pt x="1519428" y="93789"/>
                  </a:lnTo>
                  <a:lnTo>
                    <a:pt x="1527721" y="145846"/>
                  </a:lnTo>
                  <a:lnTo>
                    <a:pt x="1552587" y="187591"/>
                  </a:lnTo>
                  <a:lnTo>
                    <a:pt x="5701538" y="187591"/>
                  </a:lnTo>
                  <a:lnTo>
                    <a:pt x="5726404" y="145846"/>
                  </a:lnTo>
                  <a:lnTo>
                    <a:pt x="5734697" y="93789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2363358" y="910965"/>
              <a:ext cx="128905" cy="201295"/>
            </a:xfrm>
            <a:custGeom>
              <a:avLst/>
              <a:gdLst/>
              <a:ahLst/>
              <a:cxnLst/>
              <a:rect l="l" t="t" r="r" b="b"/>
              <a:pathLst>
                <a:path w="128905" h="201294">
                  <a:moveTo>
                    <a:pt x="94394" y="1"/>
                  </a:moveTo>
                  <a:lnTo>
                    <a:pt x="34063" y="1"/>
                  </a:lnTo>
                  <a:lnTo>
                    <a:pt x="11353" y="34502"/>
                  </a:lnTo>
                  <a:lnTo>
                    <a:pt x="-1" y="77470"/>
                  </a:lnTo>
                  <a:lnTo>
                    <a:pt x="-1" y="123260"/>
                  </a:lnTo>
                  <a:lnTo>
                    <a:pt x="11353" y="166228"/>
                  </a:lnTo>
                  <a:lnTo>
                    <a:pt x="34063" y="200729"/>
                  </a:lnTo>
                  <a:lnTo>
                    <a:pt x="94394" y="200729"/>
                  </a:lnTo>
                  <a:lnTo>
                    <a:pt x="117104" y="166228"/>
                  </a:lnTo>
                  <a:lnTo>
                    <a:pt x="128459" y="123260"/>
                  </a:lnTo>
                  <a:lnTo>
                    <a:pt x="128459" y="77470"/>
                  </a:lnTo>
                  <a:lnTo>
                    <a:pt x="117104" y="34502"/>
                  </a:lnTo>
                  <a:lnTo>
                    <a:pt x="94394" y="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2289620" y="913683"/>
              <a:ext cx="142240" cy="185420"/>
            </a:xfrm>
            <a:custGeom>
              <a:avLst/>
              <a:gdLst/>
              <a:ahLst/>
              <a:cxnLst/>
              <a:rect l="l" t="t" r="r" b="b"/>
              <a:pathLst>
                <a:path w="142239" h="185419">
                  <a:moveTo>
                    <a:pt x="109295" y="0"/>
                  </a:moveTo>
                  <a:lnTo>
                    <a:pt x="32681" y="0"/>
                  </a:lnTo>
                  <a:lnTo>
                    <a:pt x="8169" y="41144"/>
                  </a:lnTo>
                  <a:lnTo>
                    <a:pt x="0" y="92440"/>
                  </a:lnTo>
                  <a:lnTo>
                    <a:pt x="8169" y="143737"/>
                  </a:lnTo>
                  <a:lnTo>
                    <a:pt x="32681" y="184880"/>
                  </a:lnTo>
                  <a:lnTo>
                    <a:pt x="109295" y="184880"/>
                  </a:lnTo>
                  <a:lnTo>
                    <a:pt x="133807" y="143737"/>
                  </a:lnTo>
                  <a:lnTo>
                    <a:pt x="141978" y="92440"/>
                  </a:lnTo>
                  <a:lnTo>
                    <a:pt x="133807" y="41144"/>
                  </a:lnTo>
                  <a:lnTo>
                    <a:pt x="109295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2312609" y="1122745"/>
              <a:ext cx="160020" cy="0"/>
            </a:xfrm>
            <a:custGeom>
              <a:avLst/>
              <a:gdLst/>
              <a:ahLst/>
              <a:cxnLst/>
              <a:rect l="l" t="t" r="r" b="b"/>
              <a:pathLst>
                <a:path w="160019" h="0">
                  <a:moveTo>
                    <a:pt x="0" y="0"/>
                  </a:moveTo>
                  <a:lnTo>
                    <a:pt x="159935" y="0"/>
                  </a:lnTo>
                </a:path>
              </a:pathLst>
            </a:custGeom>
            <a:ln w="74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1535369" y="1526605"/>
              <a:ext cx="160020" cy="0"/>
            </a:xfrm>
            <a:custGeom>
              <a:avLst/>
              <a:gdLst/>
              <a:ahLst/>
              <a:cxnLst/>
              <a:rect l="l" t="t" r="r" b="b"/>
              <a:pathLst>
                <a:path w="160019" h="0">
                  <a:moveTo>
                    <a:pt x="0" y="0"/>
                  </a:moveTo>
                  <a:lnTo>
                    <a:pt x="159935" y="0"/>
                  </a:lnTo>
                </a:path>
              </a:pathLst>
            </a:custGeom>
            <a:ln w="746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1" name="object 41"/>
          <p:cNvSpPr txBox="1"/>
          <p:nvPr/>
        </p:nvSpPr>
        <p:spPr>
          <a:xfrm>
            <a:off x="960621" y="901736"/>
            <a:ext cx="5732145" cy="70358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361440">
              <a:lnSpc>
                <a:spcPts val="1055"/>
              </a:lnSpc>
              <a:spcBef>
                <a:spcPts val="135"/>
              </a:spcBef>
            </a:pPr>
            <a:r>
              <a:rPr dirty="0" sz="1150" spc="2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  <a:p>
            <a:pPr marL="25400">
              <a:lnSpc>
                <a:spcPts val="1055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baseline="-45893" sz="1725" spc="37">
                <a:latin typeface="Symbol"/>
                <a:cs typeface="Symbol"/>
              </a:rPr>
              <a:t></a:t>
            </a:r>
            <a:r>
              <a:rPr dirty="0" baseline="-45893" sz="1725" spc="37" i="1">
                <a:latin typeface="Times New Roman"/>
                <a:cs typeface="Times New Roman"/>
              </a:rPr>
              <a:t>x</a:t>
            </a:r>
            <a:r>
              <a:rPr dirty="0" baseline="-45893" sz="1725" spc="67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20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endParaRPr sz="1100">
              <a:latin typeface="Calibri"/>
              <a:cs typeface="Calibri"/>
            </a:endParaRPr>
          </a:p>
          <a:p>
            <a:pPr marL="584200">
              <a:lnSpc>
                <a:spcPts val="1055"/>
              </a:lnSpc>
              <a:spcBef>
                <a:spcPts val="1070"/>
              </a:spcBef>
            </a:pPr>
            <a:r>
              <a:rPr dirty="0" sz="1150" spc="2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  <a:p>
            <a:pPr marL="25400">
              <a:lnSpc>
                <a:spcPts val="1055"/>
              </a:lnSpc>
            </a:pPr>
            <a:r>
              <a:rPr dirty="0" sz="1100" spc="-5">
                <a:latin typeface="Calibri"/>
                <a:cs typeface="Calibri"/>
              </a:rPr>
              <a:t>add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baseline="-45893" sz="1725" spc="37">
                <a:latin typeface="Symbol"/>
                <a:cs typeface="Symbol"/>
              </a:rPr>
              <a:t></a:t>
            </a:r>
            <a:r>
              <a:rPr dirty="0" baseline="-45893" sz="1725" spc="37" i="1">
                <a:latin typeface="Times New Roman"/>
                <a:cs typeface="Times New Roman"/>
              </a:rPr>
              <a:t>x</a:t>
            </a:r>
            <a:r>
              <a:rPr dirty="0" baseline="-45893" sz="1725" spc="427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whenever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 rule.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2" name="object 42"/>
          <p:cNvSpPr/>
          <p:nvPr/>
        </p:nvSpPr>
        <p:spPr>
          <a:xfrm>
            <a:off x="3375890" y="1930465"/>
            <a:ext cx="157480" cy="0"/>
          </a:xfrm>
          <a:custGeom>
            <a:avLst/>
            <a:gdLst/>
            <a:ahLst/>
            <a:cxnLst/>
            <a:rect l="l" t="t" r="r" b="b"/>
            <a:pathLst>
              <a:path w="157479" h="0">
                <a:moveTo>
                  <a:pt x="0" y="0"/>
                </a:moveTo>
                <a:lnTo>
                  <a:pt x="157291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3" name="object 43"/>
          <p:cNvSpPr/>
          <p:nvPr/>
        </p:nvSpPr>
        <p:spPr>
          <a:xfrm>
            <a:off x="4393520" y="1930465"/>
            <a:ext cx="157480" cy="0"/>
          </a:xfrm>
          <a:custGeom>
            <a:avLst/>
            <a:gdLst/>
            <a:ahLst/>
            <a:cxnLst/>
            <a:rect l="l" t="t" r="r" b="b"/>
            <a:pathLst>
              <a:path w="157479" h="0">
                <a:moveTo>
                  <a:pt x="0" y="0"/>
                </a:moveTo>
                <a:lnTo>
                  <a:pt x="157291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 txBox="1"/>
          <p:nvPr/>
        </p:nvSpPr>
        <p:spPr>
          <a:xfrm>
            <a:off x="2566018" y="1804569"/>
            <a:ext cx="233616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</a:pPr>
            <a:r>
              <a:rPr dirty="0" sz="1150" spc="60">
                <a:latin typeface="Times New Roman"/>
                <a:cs typeface="Times New Roman"/>
              </a:rPr>
              <a:t>3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-75">
                <a:latin typeface="Times New Roman"/>
                <a:cs typeface="Times New Roman"/>
              </a:rPr>
              <a:t> </a:t>
            </a:r>
            <a:r>
              <a:rPr dirty="0" sz="1150" spc="100" i="1">
                <a:latin typeface="Times New Roman"/>
                <a:cs typeface="Times New Roman"/>
              </a:rPr>
              <a:t>z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Times New Roman"/>
                <a:cs typeface="Times New Roman"/>
              </a:rPr>
              <a:t>2</a:t>
            </a:r>
            <a:r>
              <a:rPr dirty="0" sz="1150" spc="5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3</a:t>
            </a:r>
            <a:r>
              <a:rPr dirty="0" baseline="47008" sz="975" spc="-104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10" i="1">
                <a:latin typeface="Times New Roman"/>
                <a:cs typeface="Times New Roman"/>
              </a:rPr>
              <a:t> </a:t>
            </a:r>
            <a:r>
              <a:rPr dirty="0" baseline="36231" sz="1725" spc="15">
                <a:latin typeface="Symbol"/>
                <a:cs typeface="Symbol"/>
              </a:rPr>
              <a:t></a:t>
            </a:r>
            <a:r>
              <a:rPr dirty="0" baseline="36231" sz="1725" spc="22" i="1">
                <a:latin typeface="Times New Roman"/>
                <a:cs typeface="Times New Roman"/>
              </a:rPr>
              <a:t>z</a:t>
            </a:r>
            <a:r>
              <a:rPr dirty="0" baseline="36231" sz="1725" spc="104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5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150" spc="70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5</a:t>
            </a:r>
            <a:r>
              <a:rPr dirty="0" baseline="47008" sz="975" spc="-89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-4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80">
                <a:latin typeface="Times New Roman"/>
                <a:cs typeface="Times New Roman"/>
              </a:rPr>
              <a:t>5</a:t>
            </a:r>
            <a:r>
              <a:rPr dirty="0" sz="1150" spc="10" i="1">
                <a:latin typeface="Times New Roman"/>
                <a:cs typeface="Times New Roman"/>
              </a:rPr>
              <a:t>x</a:t>
            </a:r>
            <a:r>
              <a:rPr dirty="0" sz="1150" spc="7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5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60">
                <a:latin typeface="Times New Roman"/>
                <a:cs typeface="Times New Roman"/>
              </a:rPr>
              <a:t> </a:t>
            </a:r>
            <a:r>
              <a:rPr dirty="0" baseline="36231" sz="1725" spc="15">
                <a:latin typeface="Symbol"/>
                <a:cs typeface="Symbol"/>
              </a:rPr>
              <a:t></a:t>
            </a:r>
            <a:r>
              <a:rPr dirty="0" baseline="36231" sz="1725" spc="22" i="1">
                <a:latin typeface="Times New Roman"/>
                <a:cs typeface="Times New Roman"/>
              </a:rPr>
              <a:t>z</a:t>
            </a:r>
            <a:r>
              <a:rPr dirty="0" baseline="36231" sz="1725" i="1">
                <a:latin typeface="Times New Roman"/>
                <a:cs typeface="Times New Roman"/>
              </a:rPr>
              <a:t> </a:t>
            </a:r>
            <a:r>
              <a:rPr dirty="0" baseline="36231" sz="1725" spc="-217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Times New Roman"/>
                <a:cs typeface="Times New Roman"/>
              </a:rPr>
              <a:t>2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3383041" y="1922480"/>
            <a:ext cx="15430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1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986003" y="1922480"/>
            <a:ext cx="5678805" cy="6407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algn="ctr" marL="1292225">
              <a:lnSpc>
                <a:spcPts val="1305"/>
              </a:lnSpc>
              <a:spcBef>
                <a:spcPts val="135"/>
              </a:spcBef>
            </a:pPr>
            <a:r>
              <a:rPr dirty="0" sz="1150" spc="15">
                <a:latin typeface="Symbol"/>
                <a:cs typeface="Symbol"/>
              </a:rPr>
              <a:t></a:t>
            </a:r>
            <a:r>
              <a:rPr dirty="0" sz="1150" spc="15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  <a:p>
            <a:pPr marR="5080">
              <a:lnSpc>
                <a:spcPts val="1760"/>
              </a:lnSpc>
              <a:spcBef>
                <a:spcPts val="80"/>
              </a:spcBef>
            </a:pPr>
            <a:r>
              <a:rPr dirty="0" baseline="5050" sz="1650" spc="-7">
                <a:latin typeface="Calibri"/>
                <a:cs typeface="Calibri"/>
              </a:rPr>
              <a:t>Remember that since we are assuming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y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then </a:t>
            </a:r>
            <a:r>
              <a:rPr dirty="0" baseline="5050" sz="1650" spc="-7">
                <a:latin typeface="Calibri"/>
                <a:cs typeface="Calibri"/>
              </a:rPr>
              <a:t>any product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i="1">
                <a:latin typeface="Calibri"/>
                <a:cs typeface="Calibri"/>
              </a:rPr>
              <a:t>x</a:t>
            </a:r>
            <a:r>
              <a:rPr dirty="0" baseline="5050" sz="1650">
                <a:latin typeface="Calibri"/>
                <a:cs typeface="Calibri"/>
              </a:rPr>
              <a:t>’s </a:t>
            </a: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 spc="-7" i="1">
                <a:latin typeface="Calibri"/>
                <a:cs typeface="Calibri"/>
              </a:rPr>
              <a:t>z</a:t>
            </a:r>
            <a:r>
              <a:rPr dirty="0" baseline="5050" sz="1650" spc="-7">
                <a:latin typeface="Calibri"/>
                <a:cs typeface="Calibri"/>
              </a:rPr>
              <a:t>’s will </a:t>
            </a:r>
            <a:r>
              <a:rPr dirty="0" baseline="5050" sz="1650" spc="-15">
                <a:latin typeface="Calibri"/>
                <a:cs typeface="Calibri"/>
              </a:rPr>
              <a:t>be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product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>
                <a:latin typeface="Calibri"/>
                <a:cs typeface="Calibri"/>
              </a:rPr>
              <a:t> 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rule!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1864299" y="2960435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 h="0">
                <a:moveTo>
                  <a:pt x="0" y="0"/>
                </a:moveTo>
                <a:lnTo>
                  <a:pt x="159936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/>
          <p:nvPr/>
        </p:nvSpPr>
        <p:spPr>
          <a:xfrm>
            <a:off x="3447860" y="3804448"/>
            <a:ext cx="157480" cy="0"/>
          </a:xfrm>
          <a:custGeom>
            <a:avLst/>
            <a:gdLst/>
            <a:ahLst/>
            <a:cxnLst/>
            <a:rect l="l" t="t" r="r" b="b"/>
            <a:pathLst>
              <a:path w="157479" h="0">
                <a:moveTo>
                  <a:pt x="0" y="0"/>
                </a:moveTo>
                <a:lnTo>
                  <a:pt x="157338" y="0"/>
                </a:lnTo>
              </a:path>
            </a:pathLst>
          </a:custGeom>
          <a:ln w="757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/>
          <p:nvPr/>
        </p:nvSpPr>
        <p:spPr>
          <a:xfrm>
            <a:off x="3767304" y="3804448"/>
            <a:ext cx="1068070" cy="0"/>
          </a:xfrm>
          <a:custGeom>
            <a:avLst/>
            <a:gdLst/>
            <a:ahLst/>
            <a:cxnLst/>
            <a:rect l="l" t="t" r="r" b="b"/>
            <a:pathLst>
              <a:path w="1068070" h="0">
                <a:moveTo>
                  <a:pt x="0" y="0"/>
                </a:moveTo>
                <a:lnTo>
                  <a:pt x="1067594" y="0"/>
                </a:lnTo>
              </a:path>
            </a:pathLst>
          </a:custGeom>
          <a:ln w="757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0" name="object 50"/>
          <p:cNvSpPr txBox="1"/>
          <p:nvPr/>
        </p:nvSpPr>
        <p:spPr>
          <a:xfrm>
            <a:off x="947903" y="2739428"/>
            <a:ext cx="3914140" cy="73342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925830">
              <a:lnSpc>
                <a:spcPts val="1055"/>
              </a:lnSpc>
              <a:spcBef>
                <a:spcPts val="135"/>
              </a:spcBef>
            </a:pPr>
            <a:r>
              <a:rPr dirty="0" sz="1150" spc="2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  <a:p>
            <a:pPr marL="38100">
              <a:lnSpc>
                <a:spcPts val="1055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 for</a:t>
            </a:r>
            <a:r>
              <a:rPr dirty="0" sz="1100" spc="229">
                <a:latin typeface="Calibri"/>
                <a:cs typeface="Calibri"/>
              </a:rPr>
              <a:t> </a:t>
            </a:r>
            <a:r>
              <a:rPr dirty="0" baseline="-45893" sz="1725" spc="37">
                <a:latin typeface="Symbol"/>
                <a:cs typeface="Symbol"/>
              </a:rPr>
              <a:t></a:t>
            </a:r>
            <a:r>
              <a:rPr dirty="0" baseline="-45893" sz="1725" spc="37" i="1">
                <a:latin typeface="Times New Roman"/>
                <a:cs typeface="Times New Roman"/>
              </a:rPr>
              <a:t>x</a:t>
            </a:r>
            <a:r>
              <a:rPr dirty="0" baseline="-45893" sz="1725" spc="44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1663064">
              <a:lnSpc>
                <a:spcPct val="100000"/>
              </a:lnSpc>
              <a:spcBef>
                <a:spcPts val="1145"/>
              </a:spcBef>
            </a:pPr>
            <a:r>
              <a:rPr dirty="0" baseline="-4385" sz="2850" spc="-217">
                <a:latin typeface="Symbol"/>
                <a:cs typeface="Symbol"/>
              </a:rPr>
              <a:t>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 spc="-12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5</a:t>
            </a:r>
            <a:r>
              <a:rPr dirty="0" baseline="43650" sz="1050" spc="15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352">
                <a:latin typeface="Times New Roman"/>
                <a:cs typeface="Times New Roman"/>
              </a:rPr>
              <a:t> </a:t>
            </a:r>
            <a:r>
              <a:rPr dirty="0" u="sng" baseline="34722" sz="1800" spc="-22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4722" sz="18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baseline="34722" sz="1800" spc="19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97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5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5</a:t>
            </a:r>
            <a:r>
              <a:rPr dirty="0" baseline="43650" sz="1050" spc="-10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454891" y="3365427"/>
            <a:ext cx="15494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2861245" y="4416554"/>
            <a:ext cx="162560" cy="0"/>
          </a:xfrm>
          <a:custGeom>
            <a:avLst/>
            <a:gdLst/>
            <a:ahLst/>
            <a:cxnLst/>
            <a:rect l="l" t="t" r="r" b="b"/>
            <a:pathLst>
              <a:path w="162560" h="0">
                <a:moveTo>
                  <a:pt x="0" y="0"/>
                </a:moveTo>
                <a:lnTo>
                  <a:pt x="16235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/>
          <p:nvPr/>
        </p:nvSpPr>
        <p:spPr>
          <a:xfrm>
            <a:off x="6131506" y="4416554"/>
            <a:ext cx="162560" cy="0"/>
          </a:xfrm>
          <a:custGeom>
            <a:avLst/>
            <a:gdLst/>
            <a:ahLst/>
            <a:cxnLst/>
            <a:rect l="l" t="t" r="r" b="b"/>
            <a:pathLst>
              <a:path w="162560" h="0">
                <a:moveTo>
                  <a:pt x="0" y="0"/>
                </a:moveTo>
                <a:lnTo>
                  <a:pt x="16235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4" name="object 54"/>
          <p:cNvSpPr/>
          <p:nvPr/>
        </p:nvSpPr>
        <p:spPr>
          <a:xfrm>
            <a:off x="2734753" y="5036944"/>
            <a:ext cx="160020" cy="0"/>
          </a:xfrm>
          <a:custGeom>
            <a:avLst/>
            <a:gdLst/>
            <a:ahLst/>
            <a:cxnLst/>
            <a:rect l="l" t="t" r="r" b="b"/>
            <a:pathLst>
              <a:path w="160019" h="0">
                <a:moveTo>
                  <a:pt x="0" y="0"/>
                </a:moveTo>
                <a:lnTo>
                  <a:pt x="15942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5" name="object 55"/>
          <p:cNvSpPr/>
          <p:nvPr/>
        </p:nvSpPr>
        <p:spPr>
          <a:xfrm>
            <a:off x="3897548" y="5036944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42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/>
          <p:nvPr/>
        </p:nvSpPr>
        <p:spPr>
          <a:xfrm>
            <a:off x="3897547" y="5938248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428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7" name="object 57"/>
          <p:cNvSpPr/>
          <p:nvPr/>
        </p:nvSpPr>
        <p:spPr>
          <a:xfrm>
            <a:off x="4218783" y="5938248"/>
            <a:ext cx="800735" cy="0"/>
          </a:xfrm>
          <a:custGeom>
            <a:avLst/>
            <a:gdLst/>
            <a:ahLst/>
            <a:cxnLst/>
            <a:rect l="l" t="t" r="r" b="b"/>
            <a:pathLst>
              <a:path w="800735" h="0">
                <a:moveTo>
                  <a:pt x="0" y="0"/>
                </a:moveTo>
                <a:lnTo>
                  <a:pt x="80031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 txBox="1"/>
          <p:nvPr/>
        </p:nvSpPr>
        <p:spPr>
          <a:xfrm>
            <a:off x="909827" y="3548194"/>
            <a:ext cx="5462270" cy="2029460"/>
          </a:xfrm>
          <a:prstGeom prst="rect">
            <a:avLst/>
          </a:prstGeom>
        </p:spPr>
        <p:txBody>
          <a:bodyPr wrap="square" lIns="0" tIns="45719" rIns="0" bIns="0" rtlCol="0" vert="horz">
            <a:spAutoFit/>
          </a:bodyPr>
          <a:lstStyle/>
          <a:p>
            <a:pPr marL="2546985">
              <a:lnSpc>
                <a:spcPct val="100000"/>
              </a:lnSpc>
              <a:spcBef>
                <a:spcPts val="359"/>
              </a:spcBef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13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104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3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89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5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5</a:t>
            </a:r>
            <a:r>
              <a:rPr dirty="0" baseline="43650" sz="1050" spc="-10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2544445">
              <a:lnSpc>
                <a:spcPct val="100000"/>
              </a:lnSpc>
              <a:spcBef>
                <a:spcPts val="260"/>
              </a:spcBef>
              <a:tabLst>
                <a:tab pos="3045460" algn="l"/>
              </a:tabLst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 spc="-127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5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5</a:t>
            </a:r>
            <a:endParaRPr baseline="43650"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50">
              <a:latin typeface="Times New Roman"/>
              <a:cs typeface="Times New Roman"/>
            </a:endParaRPr>
          </a:p>
          <a:p>
            <a:pPr marL="1962150">
              <a:lnSpc>
                <a:spcPts val="1090"/>
              </a:lnSpc>
              <a:tabLst>
                <a:tab pos="5232400" algn="l"/>
              </a:tabLst>
            </a:pP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z	</a:t>
            </a:r>
            <a:r>
              <a:rPr dirty="0" sz="1200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76200">
              <a:lnSpc>
                <a:spcPts val="1090"/>
              </a:lnSpc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265">
                <a:latin typeface="Calibri"/>
                <a:cs typeface="Calibri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y</a:t>
            </a:r>
            <a:r>
              <a:rPr dirty="0" baseline="-43981" sz="1800" spc="419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except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a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baseline="-43981" sz="1800">
                <a:latin typeface="Symbol"/>
                <a:cs typeface="Symbol"/>
              </a:rPr>
              <a:t></a:t>
            </a:r>
            <a:r>
              <a:rPr dirty="0" baseline="-43981" sz="1800" i="1">
                <a:latin typeface="Times New Roman"/>
                <a:cs typeface="Times New Roman"/>
              </a:rPr>
              <a:t>y</a:t>
            </a:r>
            <a:endParaRPr baseline="-43981" sz="1800">
              <a:latin typeface="Times New Roman"/>
              <a:cs typeface="Times New Roman"/>
            </a:endParaRPr>
          </a:p>
          <a:p>
            <a:pPr marL="76200">
              <a:lnSpc>
                <a:spcPct val="100000"/>
              </a:lnSpc>
              <a:spcBef>
                <a:spcPts val="1220"/>
              </a:spcBef>
            </a:pPr>
            <a:r>
              <a:rPr dirty="0" sz="1100">
                <a:latin typeface="Calibri"/>
                <a:cs typeface="Calibri"/>
              </a:rPr>
              <a:t>whenever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rule.</a:t>
            </a:r>
            <a:endParaRPr sz="1100">
              <a:latin typeface="Calibri"/>
              <a:cs typeface="Calibri"/>
            </a:endParaRPr>
          </a:p>
          <a:p>
            <a:pPr algn="ctr" marR="419734">
              <a:lnSpc>
                <a:spcPts val="1190"/>
              </a:lnSpc>
              <a:spcBef>
                <a:spcPts val="919"/>
              </a:spcBef>
            </a:pP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3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 spc="-12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baseline="34722" sz="1800" spc="-30">
                <a:latin typeface="Symbol"/>
                <a:cs typeface="Symbol"/>
              </a:rPr>
              <a:t></a:t>
            </a:r>
            <a:r>
              <a:rPr dirty="0" baseline="34722" sz="1800" spc="-7" i="1">
                <a:latin typeface="Times New Roman"/>
                <a:cs typeface="Times New Roman"/>
              </a:rPr>
              <a:t>z</a:t>
            </a:r>
            <a:r>
              <a:rPr dirty="0" baseline="34722" sz="1800" spc="97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50">
                <a:latin typeface="Times New Roman"/>
                <a:cs typeface="Times New Roman"/>
              </a:rPr>
              <a:t>5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 spc="-89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50">
                <a:latin typeface="Times New Roman"/>
                <a:cs typeface="Times New Roman"/>
              </a:rPr>
              <a:t>5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5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5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37">
                <a:latin typeface="Times New Roman"/>
                <a:cs typeface="Times New Roman"/>
              </a:rPr>
              <a:t> </a:t>
            </a:r>
            <a:r>
              <a:rPr dirty="0" baseline="34722" sz="1800" spc="-30">
                <a:latin typeface="Symbol"/>
                <a:cs typeface="Symbol"/>
              </a:rPr>
              <a:t></a:t>
            </a:r>
            <a:r>
              <a:rPr dirty="0" baseline="34722" sz="1800" spc="-7" i="1">
                <a:latin typeface="Times New Roman"/>
                <a:cs typeface="Times New Roman"/>
              </a:rPr>
              <a:t>z</a:t>
            </a:r>
            <a:r>
              <a:rPr dirty="0" baseline="34722" sz="1800" spc="209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 algn="ctr" marR="485775">
              <a:lnSpc>
                <a:spcPts val="1190"/>
              </a:lnSpc>
              <a:tabLst>
                <a:tab pos="1162050" algn="l"/>
              </a:tabLst>
            </a:pP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	</a:t>
            </a:r>
            <a:r>
              <a:rPr dirty="0" sz="1200" spc="-10">
                <a:latin typeface="Symbol"/>
                <a:cs typeface="Symbol"/>
              </a:rPr>
              <a:t>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 marL="2152015">
              <a:lnSpc>
                <a:spcPct val="100000"/>
              </a:lnSpc>
              <a:spcBef>
                <a:spcPts val="395"/>
              </a:spcBef>
            </a:pPr>
            <a:r>
              <a:rPr dirty="0" baseline="-4385" sz="2850" spc="-217">
                <a:latin typeface="Symbol"/>
                <a:cs typeface="Symbol"/>
              </a:rPr>
              <a:t>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3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 spc="-12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50">
                <a:latin typeface="Times New Roman"/>
                <a:cs typeface="Times New Roman"/>
              </a:rPr>
              <a:t>5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5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5</a:t>
            </a:r>
            <a:r>
              <a:rPr dirty="0" baseline="43650" sz="1050" spc="15">
                <a:latin typeface="Times New Roman"/>
                <a:cs typeface="Times New Roman"/>
              </a:rPr>
              <a:t> </a:t>
            </a:r>
            <a:r>
              <a:rPr dirty="0" baseline="-4385" sz="2850" spc="-359">
                <a:latin typeface="Symbol"/>
                <a:cs typeface="Symbol"/>
              </a:rPr>
              <a:t></a:t>
            </a:r>
            <a:r>
              <a:rPr dirty="0" baseline="-4385" sz="2850" spc="-337">
                <a:latin typeface="Times New Roman"/>
                <a:cs typeface="Times New Roman"/>
              </a:rPr>
              <a:t> </a:t>
            </a:r>
            <a:r>
              <a:rPr dirty="0" u="sng" baseline="34722" sz="1800" spc="-3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u="sng" baseline="34722" sz="1800" spc="-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z</a:t>
            </a:r>
            <a:r>
              <a:rPr dirty="0" baseline="34722" sz="1800" spc="209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50">
                <a:latin typeface="Times New Roman"/>
                <a:cs typeface="Times New Roman"/>
              </a:rPr>
              <a:t>5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 spc="-9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3904684" y="5470334"/>
            <a:ext cx="1543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/>
          <p:nvPr/>
        </p:nvSpPr>
        <p:spPr>
          <a:xfrm>
            <a:off x="5913687" y="6819334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935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1" name="object 61"/>
          <p:cNvSpPr txBox="1"/>
          <p:nvPr/>
        </p:nvSpPr>
        <p:spPr>
          <a:xfrm>
            <a:off x="947879" y="5682980"/>
            <a:ext cx="5245100" cy="121539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2960370">
              <a:lnSpc>
                <a:spcPct val="100000"/>
              </a:lnSpc>
              <a:spcBef>
                <a:spcPts val="350"/>
              </a:spcBef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140" i="1">
                <a:latin typeface="Times New Roman"/>
                <a:cs typeface="Times New Roman"/>
              </a:rPr>
              <a:t> </a:t>
            </a:r>
            <a:r>
              <a:rPr dirty="0" baseline="-34722" sz="1800" spc="-7">
                <a:latin typeface="Symbol"/>
                <a:cs typeface="Symbol"/>
              </a:rPr>
              <a:t></a:t>
            </a:r>
            <a:r>
              <a:rPr dirty="0" baseline="-34722" sz="1800" spc="52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50">
                <a:latin typeface="Times New Roman"/>
                <a:cs typeface="Times New Roman"/>
              </a:rPr>
              <a:t>5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4</a:t>
            </a:r>
            <a:r>
              <a:rPr dirty="0" baseline="43650" sz="1050" spc="-89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endParaRPr sz="1200">
              <a:latin typeface="Times New Roman"/>
              <a:cs typeface="Times New Roman"/>
            </a:endParaRPr>
          </a:p>
          <a:p>
            <a:pPr marL="2956560">
              <a:lnSpc>
                <a:spcPct val="100000"/>
              </a:lnSpc>
              <a:spcBef>
                <a:spcPts val="254"/>
              </a:spcBef>
              <a:tabLst>
                <a:tab pos="3326765" algn="l"/>
              </a:tabLst>
            </a:pPr>
            <a:r>
              <a:rPr dirty="0" sz="1200" spc="-20">
                <a:latin typeface="Symbol"/>
                <a:cs typeface="Symbol"/>
              </a:rPr>
              <a:t>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3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3</a:t>
            </a:r>
            <a:r>
              <a:rPr dirty="0" baseline="43650" sz="1050" spc="-12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50">
                <a:latin typeface="Times New Roman"/>
                <a:cs typeface="Times New Roman"/>
              </a:rPr>
              <a:t>5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5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5</a:t>
            </a:r>
            <a:endParaRPr baseline="43650" sz="10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5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5"/>
              </a:spcBef>
            </a:pPr>
            <a:r>
              <a:rPr dirty="0" baseline="5050" sz="1650" b="1">
                <a:latin typeface="Calibri"/>
                <a:cs typeface="Calibri"/>
              </a:rPr>
              <a:t>(</a:t>
            </a:r>
            <a:r>
              <a:rPr dirty="0" baseline="5050" sz="1650" spc="-7" b="1">
                <a:latin typeface="Calibri"/>
                <a:cs typeface="Calibri"/>
              </a:rPr>
              <a:t>b</a:t>
            </a:r>
            <a:r>
              <a:rPr dirty="0" baseline="5050" sz="1650" b="1">
                <a:latin typeface="Calibri"/>
                <a:cs typeface="Calibri"/>
              </a:rPr>
              <a:t>)</a:t>
            </a:r>
            <a:r>
              <a:rPr dirty="0" baseline="5050" sz="1650" b="1">
                <a:latin typeface="Calibri"/>
                <a:cs typeface="Calibri"/>
              </a:rPr>
              <a:t> </a:t>
            </a:r>
            <a:r>
              <a:rPr dirty="0" baseline="5050" sz="1650" spc="-15" b="1">
                <a:latin typeface="Calibri"/>
                <a:cs typeface="Calibri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x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104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in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5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135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179" i="1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c</a:t>
            </a:r>
            <a:r>
              <a:rPr dirty="0" baseline="4629" sz="1800">
                <a:latin typeface="Times New Roman"/>
                <a:cs typeface="Times New Roman"/>
              </a:rPr>
              <a:t>o</a:t>
            </a:r>
            <a:r>
              <a:rPr dirty="0" baseline="4629" sz="1800" spc="195">
                <a:latin typeface="Times New Roman"/>
                <a:cs typeface="Times New Roman"/>
              </a:rPr>
              <a:t>s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112">
                <a:latin typeface="Times New Roman"/>
                <a:cs typeface="Times New Roman"/>
              </a:rPr>
              <a:t>6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algn="r" marR="126364">
              <a:lnSpc>
                <a:spcPts val="1055"/>
              </a:lnSpc>
              <a:spcBef>
                <a:spcPts val="375"/>
              </a:spcBef>
            </a:pPr>
            <a:r>
              <a:rPr dirty="0" sz="1150" spc="2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  <a:p>
            <a:pPr marL="38100">
              <a:lnSpc>
                <a:spcPts val="1055"/>
              </a:lnSpc>
            </a:pP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same thing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find</a:t>
            </a:r>
            <a:r>
              <a:rPr dirty="0" sz="1100" spc="280">
                <a:latin typeface="Calibri"/>
                <a:cs typeface="Calibri"/>
              </a:rPr>
              <a:t> </a:t>
            </a:r>
            <a:r>
              <a:rPr dirty="0" baseline="-45893" sz="1725" spc="37">
                <a:latin typeface="Symbol"/>
                <a:cs typeface="Symbol"/>
              </a:rPr>
              <a:t></a:t>
            </a:r>
            <a:r>
              <a:rPr dirty="0" baseline="-45893" sz="1725" spc="37" i="1">
                <a:latin typeface="Times New Roman"/>
                <a:cs typeface="Times New Roman"/>
              </a:rPr>
              <a:t>x</a:t>
            </a:r>
            <a:r>
              <a:rPr dirty="0" baseline="-45893" sz="1725" spc="67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1995808" y="7075527"/>
            <a:ext cx="1662430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516255" algn="l"/>
                <a:tab pos="1082040" algn="l"/>
                <a:tab pos="1598930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3" name="object 63"/>
          <p:cNvSpPr/>
          <p:nvPr/>
        </p:nvSpPr>
        <p:spPr>
          <a:xfrm>
            <a:off x="3918008" y="7237535"/>
            <a:ext cx="157480" cy="0"/>
          </a:xfrm>
          <a:custGeom>
            <a:avLst/>
            <a:gdLst/>
            <a:ahLst/>
            <a:cxnLst/>
            <a:rect l="l" t="t" r="r" b="b"/>
            <a:pathLst>
              <a:path w="157479" h="0">
                <a:moveTo>
                  <a:pt x="0" y="0"/>
                </a:moveTo>
                <a:lnTo>
                  <a:pt x="157303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4" name="object 64"/>
          <p:cNvSpPr txBox="1"/>
          <p:nvPr/>
        </p:nvSpPr>
        <p:spPr>
          <a:xfrm>
            <a:off x="4700549" y="7075527"/>
            <a:ext cx="34861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  <a:tabLst>
                <a:tab pos="28511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5" name="object 65"/>
          <p:cNvSpPr/>
          <p:nvPr/>
        </p:nvSpPr>
        <p:spPr>
          <a:xfrm>
            <a:off x="5592732" y="7237535"/>
            <a:ext cx="157480" cy="0"/>
          </a:xfrm>
          <a:custGeom>
            <a:avLst/>
            <a:gdLst/>
            <a:ahLst/>
            <a:cxnLst/>
            <a:rect l="l" t="t" r="r" b="b"/>
            <a:pathLst>
              <a:path w="157479" h="0">
                <a:moveTo>
                  <a:pt x="0" y="0"/>
                </a:moveTo>
                <a:lnTo>
                  <a:pt x="157303" y="0"/>
                </a:lnTo>
              </a:path>
            </a:pathLst>
          </a:custGeom>
          <a:ln w="748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6" name="object 66"/>
          <p:cNvSpPr txBox="1"/>
          <p:nvPr/>
        </p:nvSpPr>
        <p:spPr>
          <a:xfrm>
            <a:off x="2781132" y="7107438"/>
            <a:ext cx="57150" cy="1308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3659804" y="7027860"/>
            <a:ext cx="50927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267335" algn="l"/>
              </a:tabLst>
            </a:pPr>
            <a:r>
              <a:rPr dirty="0" sz="1200">
                <a:latin typeface="Symbol"/>
                <a:cs typeface="Symbol"/>
              </a:rPr>
              <a:t>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4629" sz="1800" spc="-22">
                <a:latin typeface="Symbol"/>
                <a:cs typeface="Symbol"/>
              </a:rPr>
              <a:t>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5050964" y="7027860"/>
            <a:ext cx="79311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551180" algn="l"/>
              </a:tabLst>
            </a:pPr>
            <a:r>
              <a:rPr dirty="0" sz="1200">
                <a:latin typeface="Symbol"/>
                <a:cs typeface="Symbol"/>
              </a:rPr>
              <a:t>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4629" sz="1800" spc="-22">
                <a:latin typeface="Symbol"/>
                <a:cs typeface="Symbol"/>
              </a:rPr>
              <a:t>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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1624001" y="7111379"/>
            <a:ext cx="116268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0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2859028" y="7111379"/>
            <a:ext cx="97726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880110" algn="l"/>
              </a:tabLst>
            </a:pPr>
            <a:r>
              <a:rPr dirty="0" sz="1200" spc="-10">
                <a:latin typeface="Times New Roman"/>
                <a:cs typeface="Times New Roman"/>
              </a:rPr>
              <a:t>c</a:t>
            </a:r>
            <a:r>
              <a:rPr dirty="0" sz="1200">
                <a:latin typeface="Times New Roman"/>
                <a:cs typeface="Times New Roman"/>
              </a:rPr>
              <a:t>o</a:t>
            </a:r>
            <a:r>
              <a:rPr dirty="0" sz="1200">
                <a:latin typeface="Times New Roman"/>
                <a:cs typeface="Times New Roman"/>
              </a:rPr>
              <a:t>s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5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3822692" y="7111379"/>
            <a:ext cx="175768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367665" algn="l"/>
                <a:tab pos="1304925" algn="l"/>
              </a:tabLst>
            </a:pPr>
            <a:r>
              <a:rPr dirty="0" sz="1200">
                <a:latin typeface="Times New Roman"/>
                <a:cs typeface="Times New Roman"/>
              </a:rPr>
              <a:t>5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40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si</a:t>
            </a:r>
            <a:r>
              <a:rPr dirty="0" sz="1200">
                <a:latin typeface="Times New Roman"/>
                <a:cs typeface="Times New Roman"/>
              </a:rPr>
              <a:t>n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70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6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3659804" y="7151955"/>
            <a:ext cx="7175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5050964" y="7151955"/>
            <a:ext cx="7175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1200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3887056" y="7229564"/>
            <a:ext cx="1995170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  <a:tabLst>
                <a:tab pos="1712595" algn="l"/>
              </a:tabLst>
            </a:pP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Symbol"/>
                <a:cs typeface="Symbol"/>
              </a:rPr>
              <a:t></a:t>
            </a:r>
            <a:r>
              <a:rPr dirty="0" baseline="27777" sz="1800">
                <a:latin typeface="Times New Roman"/>
                <a:cs typeface="Times New Roman"/>
              </a:rPr>
              <a:t>	</a:t>
            </a:r>
            <a:r>
              <a:rPr dirty="0" sz="1200" spc="-15">
                <a:latin typeface="Symbol"/>
                <a:cs typeface="Symbol"/>
              </a:rPr>
              <a:t>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baseline="27777" sz="1800">
                <a:latin typeface="Symbol"/>
                <a:cs typeface="Symbol"/>
              </a:rPr>
              <a:t></a:t>
            </a:r>
            <a:endParaRPr baseline="27777" sz="1800">
              <a:latin typeface="Symbol"/>
              <a:cs typeface="Symbo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3659804" y="7246899"/>
            <a:ext cx="218376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437515" algn="l"/>
                <a:tab pos="1390650" algn="l"/>
                <a:tab pos="2112010" algn="l"/>
              </a:tabLst>
            </a:pP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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6" name="object 76"/>
          <p:cNvSpPr/>
          <p:nvPr/>
        </p:nvSpPr>
        <p:spPr>
          <a:xfrm>
            <a:off x="6174604" y="7837237"/>
            <a:ext cx="160020" cy="0"/>
          </a:xfrm>
          <a:custGeom>
            <a:avLst/>
            <a:gdLst/>
            <a:ahLst/>
            <a:cxnLst/>
            <a:rect l="l" t="t" r="r" b="b"/>
            <a:pathLst>
              <a:path w="160020" h="0">
                <a:moveTo>
                  <a:pt x="0" y="0"/>
                </a:moveTo>
                <a:lnTo>
                  <a:pt x="159472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7" name="object 77"/>
          <p:cNvSpPr txBox="1"/>
          <p:nvPr/>
        </p:nvSpPr>
        <p:spPr>
          <a:xfrm>
            <a:off x="960627" y="7414293"/>
            <a:ext cx="5615940" cy="50165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229"/>
              </a:spcBef>
            </a:pP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trig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endParaRPr sz="1100">
              <a:latin typeface="Calibri"/>
              <a:cs typeface="Calibri"/>
            </a:endParaRPr>
          </a:p>
          <a:p>
            <a:pPr algn="r" marR="248920">
              <a:lnSpc>
                <a:spcPts val="1055"/>
              </a:lnSpc>
              <a:spcBef>
                <a:spcPts val="175"/>
              </a:spcBef>
            </a:pPr>
            <a:r>
              <a:rPr dirty="0" sz="1150" spc="2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  <a:p>
            <a:pPr marL="25400">
              <a:lnSpc>
                <a:spcPts val="1055"/>
              </a:lnSpc>
            </a:pPr>
            <a:r>
              <a:rPr dirty="0" sz="1100" spc="-5">
                <a:latin typeface="Calibri"/>
                <a:cs typeface="Calibri"/>
              </a:rPr>
              <a:t>inside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cosine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rule.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270">
                <a:latin typeface="Calibri"/>
                <a:cs typeface="Calibri"/>
              </a:rPr>
              <a:t> </a:t>
            </a:r>
            <a:r>
              <a:rPr dirty="0" baseline="-45893" sz="1725" spc="30">
                <a:latin typeface="Symbol"/>
                <a:cs typeface="Symbol"/>
              </a:rPr>
              <a:t></a:t>
            </a:r>
            <a:r>
              <a:rPr dirty="0" baseline="-45893" sz="1725" spc="30" i="1">
                <a:latin typeface="Times New Roman"/>
                <a:cs typeface="Times New Roman"/>
              </a:rPr>
              <a:t>x</a:t>
            </a:r>
            <a:r>
              <a:rPr dirty="0" baseline="-45893" sz="1725" spc="67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8" name="object 78"/>
          <p:cNvSpPr/>
          <p:nvPr/>
        </p:nvSpPr>
        <p:spPr>
          <a:xfrm>
            <a:off x="914400" y="914399"/>
            <a:ext cx="5943600" cy="7131050"/>
          </a:xfrm>
          <a:custGeom>
            <a:avLst/>
            <a:gdLst/>
            <a:ahLst/>
            <a:cxnLst/>
            <a:rect l="l" t="t" r="r" b="b"/>
            <a:pathLst>
              <a:path w="5943600" h="713105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7124687"/>
                </a:lnTo>
                <a:lnTo>
                  <a:pt x="6096" y="7124687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7124687"/>
                </a:lnTo>
                <a:lnTo>
                  <a:pt x="0" y="7130796"/>
                </a:lnTo>
                <a:lnTo>
                  <a:pt x="6096" y="7130796"/>
                </a:lnTo>
                <a:lnTo>
                  <a:pt x="5937504" y="7130796"/>
                </a:lnTo>
                <a:lnTo>
                  <a:pt x="5943600" y="7130796"/>
                </a:lnTo>
                <a:lnTo>
                  <a:pt x="5943600" y="712470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2021-10-13T13:12:37Z</dcterms:created>
  <dcterms:modified xsi:type="dcterms:W3CDTF">2021-10-13T13:12:37Z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2021-01-06T00:00:00Z</vt:filetime>
  </property>
  <property fmtid="{D5CDD505-2E9C-101B-9397-08002B2CF9AE}" pid="3" name="LastSaved">
    <vt:filetime>2021-10-13T00:00:00Z</vt:filetime>
  </property>
</Properties>
</file>